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CE32-8D3E-41C5-B258-DCF8DAD7779D}" type="datetimeFigureOut">
              <a:rPr lang="lt-LT" smtClean="0"/>
              <a:pPr/>
              <a:t>2020.04.06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ECE5-C84E-41FD-9330-07F5128C63A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ile\Desktop\91689385_3108294415868998_796896010715109785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00039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rita\91905711_3324475170914883_594075392007366246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28625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rita\91800476_10213177767717374_17409984039841955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G:\rita\92010121_10213177767957380_4933499869147955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rita\91912350_10213177766477343_42279259617707950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3929072" cy="523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G:\rita\91725785_10213177766877353_27532122444886179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857652" cy="521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rita\91999411_10158128008035996_24992984293986795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29054" cy="523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G:\rita\92099549_10158128008355996_75137821274108067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964791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rita\92121773_10158128007835996_39686719990933749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911194" cy="52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:\rita\92239581_105429354453458_670791342363770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929090" cy="523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rita\92058325_105429387786788_6037396615583498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000510" cy="533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G:\rita\91803221_1635383393293836_654983948447567052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60135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Kamile</dc:creator>
  <cp:lastModifiedBy>Kamile</cp:lastModifiedBy>
  <cp:revision>6</cp:revision>
  <dcterms:created xsi:type="dcterms:W3CDTF">2020-04-06T13:45:21Z</dcterms:created>
  <dcterms:modified xsi:type="dcterms:W3CDTF">2020-04-06T14:41:12Z</dcterms:modified>
</cp:coreProperties>
</file>