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060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3614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17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454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61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0047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800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665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57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410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949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773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534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59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804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034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A465-A835-44EC-AD4B-B881583132B6}" type="datetimeFigureOut">
              <a:rPr lang="lt-LT" smtClean="0"/>
              <a:t>2020-04-10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9BD757-5057-48CA-8A7A-31F5DA52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099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ADD5645-975C-405B-BC9E-75C1FA60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685" y="1234158"/>
            <a:ext cx="9144000" cy="2387600"/>
          </a:xfrm>
        </p:spPr>
        <p:txBody>
          <a:bodyPr/>
          <a:lstStyle/>
          <a:p>
            <a:r>
              <a:rPr lang="lt-LT" dirty="0"/>
              <a:t>Spygliukų grupė </a:t>
            </a:r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129B3D7E-3297-4578-B542-88CB6031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85" y="2373981"/>
            <a:ext cx="3511600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DDF707-61F9-4742-9EDE-0693688B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9" name="Turinio vietos rezervavimo ženklas 8">
            <a:extLst>
              <a:ext uri="{FF2B5EF4-FFF2-40B4-BE49-F238E27FC236}">
                <a16:creationId xmlns:a16="http://schemas.microsoft.com/office/drawing/2014/main" id="{2B517CE2-003E-4456-8C38-1AE68DDA0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" y="2119951"/>
            <a:ext cx="3101182" cy="4128449"/>
          </a:xfr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BEB09D8E-488A-4602-AF72-C3EBF702F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976" y="2119951"/>
            <a:ext cx="5259026" cy="392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4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5256558-4011-4FF0-A774-C2084642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C6E694D4-BBCD-479C-9B03-B2B3B60B4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87" y="978647"/>
            <a:ext cx="4676836" cy="5269753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CA85D304-11BD-4309-9622-E59185E0F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162" y="636955"/>
            <a:ext cx="3940002" cy="526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9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F1B72D2-CAA2-4AD8-B8CC-C7201AB1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747E50E2-F1A0-4097-962B-A32A21A7D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63029"/>
            <a:ext cx="3519528" cy="4685372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A7047D07-2662-45E1-B38C-873B59E27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37" y="609600"/>
            <a:ext cx="5198086" cy="51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9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920AFB-FCFE-4845-9AA6-9C82219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7D9324B3-1244-4DF1-92CF-F6AC4D908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90" y="1685498"/>
            <a:ext cx="4562902" cy="4562902"/>
          </a:xfrm>
        </p:spPr>
      </p:pic>
      <p:pic>
        <p:nvPicPr>
          <p:cNvPr id="8" name="Paveikslėlis 7">
            <a:extLst>
              <a:ext uri="{FF2B5EF4-FFF2-40B4-BE49-F238E27FC236}">
                <a16:creationId xmlns:a16="http://schemas.microsoft.com/office/drawing/2014/main" id="{02E743E1-6CC0-4CBE-A0EA-994FDD5AE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66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2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9CA02DD-8F58-4D71-9AE5-9C19BB98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B022666E-3E24-4502-9BA6-BF14C65A2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5462954" cy="5462954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5C056FD6-4A51-4700-8D01-CEDE94CDC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648" y="773723"/>
            <a:ext cx="5134708" cy="51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3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B9AEE96-973F-4BDE-BBA6-91C16E77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Su Šv. Velykom visus</a:t>
            </a:r>
            <a:r>
              <a:rPr lang="en-US" dirty="0"/>
              <a:t>!!!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892E0235-3BA8-4547-9025-C60B02ECE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660" y="1270000"/>
            <a:ext cx="4670646" cy="5194624"/>
          </a:xfrm>
        </p:spPr>
      </p:pic>
    </p:spTree>
    <p:extLst>
      <p:ext uri="{BB962C8B-B14F-4D97-AF65-F5344CB8AC3E}">
        <p14:creationId xmlns:p14="http://schemas.microsoft.com/office/powerpoint/2010/main" val="1214385231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8</Words>
  <Application>Microsoft Office PowerPoint</Application>
  <PresentationFormat>Plačiaekranė</PresentationFormat>
  <Paragraphs>2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Briaunota</vt:lpstr>
      <vt:lpstr>Spygliukų grupė 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Su Šv. Velykom visus!!!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Spygliukų grupė </dc:title>
  <dc:creator>Lenovo</dc:creator>
  <cp:lastModifiedBy>Lenovo</cp:lastModifiedBy>
  <cp:revision>1</cp:revision>
  <dcterms:created xsi:type="dcterms:W3CDTF">2020-04-10T15:09:24Z</dcterms:created>
  <dcterms:modified xsi:type="dcterms:W3CDTF">2020-04-10T15:16:12Z</dcterms:modified>
</cp:coreProperties>
</file>