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96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875F2C11-963F-445E-91E8-4656FEAFFC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5D5D770C-752C-43E3-AA30-366B94EF18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Spustelėkite norėdami redaguoti šablono paantraštės stilių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B33AC387-0258-46FE-ADD1-0A46265C7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A8E65-5E40-4689-B9D8-AF68D023D511}" type="datetimeFigureOut">
              <a:rPr lang="lt-LT" smtClean="0"/>
              <a:t>2020-04-24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3507FD10-8F1D-42CB-A1DD-25DDF2DDC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E232FFB1-AACD-438A-9793-72541D94D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DACFE-E1BE-4E72-91FD-EB372BBEE48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47167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728D59B4-3C47-47D8-A6B1-47151D37A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id="{D830F70C-628F-49DA-8B94-C971170D4A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DA5049C2-E589-4AA2-AD6B-00D5F3FEB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A8E65-5E40-4689-B9D8-AF68D023D511}" type="datetimeFigureOut">
              <a:rPr lang="lt-LT" smtClean="0"/>
              <a:t>2020-04-24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617F5DD4-4995-4BF0-B7D5-A33514364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737F84C2-5881-41C6-8FA8-0CF3063FC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DACFE-E1BE-4E72-91FD-EB372BBEE48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56404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>
            <a:extLst>
              <a:ext uri="{FF2B5EF4-FFF2-40B4-BE49-F238E27FC236}">
                <a16:creationId xmlns:a16="http://schemas.microsoft.com/office/drawing/2014/main" id="{463F63F6-1A74-4F57-8A8D-560703D423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id="{46F90BEC-CD75-4F24-9246-4AA632705C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9D379E2E-B267-47B1-BA53-C26C42187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A8E65-5E40-4689-B9D8-AF68D023D511}" type="datetimeFigureOut">
              <a:rPr lang="lt-LT" smtClean="0"/>
              <a:t>2020-04-24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0E247091-9CA2-4809-84B1-D4B77FEC7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F0F25370-E286-49A7-9D1A-43F606964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DACFE-E1BE-4E72-91FD-EB372BBEE48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32363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9DAEECA3-E0E9-4D88-9C42-E2A216B18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6737960C-C8CE-4026-AA32-C72E6AB2D6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F79BA010-C31B-4C40-AEFB-F51EBA60E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A8E65-5E40-4689-B9D8-AF68D023D511}" type="datetimeFigureOut">
              <a:rPr lang="lt-LT" smtClean="0"/>
              <a:t>2020-04-24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6E37BEEC-1B5E-4441-A1C9-96741AC91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86AD9D67-96A4-4DA9-86DA-7CFC3ABAA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DACFE-E1BE-4E72-91FD-EB372BBEE48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46229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A4FF0A9-B52F-461F-B78D-8F27A3EC2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022C5B0D-2D69-460D-9AED-10CFA5087C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4099AFA5-FE46-4A68-9D65-A3AA0B2A1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A8E65-5E40-4689-B9D8-AF68D023D511}" type="datetimeFigureOut">
              <a:rPr lang="lt-LT" smtClean="0"/>
              <a:t>2020-04-24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527102D4-79ED-4F7A-A6C4-6AA0585C5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7586A466-4154-40FB-8FE4-7ADE6DF79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DACFE-E1BE-4E72-91FD-EB372BBEE48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86267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9A30605E-E0B2-4040-A2F0-B143C718B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B0AB03FF-8E2A-453C-BBC3-AFA3876322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9CA5DFBE-3432-4E09-BE48-67306D83D2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DE08A28E-27EE-47F1-8834-38B39B816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A8E65-5E40-4689-B9D8-AF68D023D511}" type="datetimeFigureOut">
              <a:rPr lang="lt-LT" smtClean="0"/>
              <a:t>2020-04-24</a:t>
            </a:fld>
            <a:endParaRPr lang="lt-LT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43DCCA82-CFA5-4A0F-B17D-09F4FB24C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D78B52CF-A9DF-4453-808F-66F8037EA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DACFE-E1BE-4E72-91FD-EB372BBEE48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942342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BCFBB41C-B3CC-45D5-ABCF-DB301ABE0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2591BFA0-EAEA-43EE-99CF-30E1D76E8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C564D0DF-C212-4224-A2AB-ABED6FDB6E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id="{5501C7E7-25CA-48FB-A902-37216725F3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6" name="Turinio vietos rezervavimo ženklas 5">
            <a:extLst>
              <a:ext uri="{FF2B5EF4-FFF2-40B4-BE49-F238E27FC236}">
                <a16:creationId xmlns:a16="http://schemas.microsoft.com/office/drawing/2014/main" id="{F78027F1-31B7-4BCC-864A-23D80BF627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7" name="Datos vietos rezervavimo ženklas 6">
            <a:extLst>
              <a:ext uri="{FF2B5EF4-FFF2-40B4-BE49-F238E27FC236}">
                <a16:creationId xmlns:a16="http://schemas.microsoft.com/office/drawing/2014/main" id="{8351F271-E49B-4773-AF90-6B5B5DFE5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A8E65-5E40-4689-B9D8-AF68D023D511}" type="datetimeFigureOut">
              <a:rPr lang="lt-LT" smtClean="0"/>
              <a:t>2020-04-24</a:t>
            </a:fld>
            <a:endParaRPr lang="lt-LT"/>
          </a:p>
        </p:txBody>
      </p:sp>
      <p:sp>
        <p:nvSpPr>
          <p:cNvPr id="8" name="Poraštės vietos rezervavimo ženklas 7">
            <a:extLst>
              <a:ext uri="{FF2B5EF4-FFF2-40B4-BE49-F238E27FC236}">
                <a16:creationId xmlns:a16="http://schemas.microsoft.com/office/drawing/2014/main" id="{C0ACC7CB-8482-4395-9A6F-6B548FD24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>
            <a:extLst>
              <a:ext uri="{FF2B5EF4-FFF2-40B4-BE49-F238E27FC236}">
                <a16:creationId xmlns:a16="http://schemas.microsoft.com/office/drawing/2014/main" id="{065A25FC-D407-4B20-AFCC-709EE2802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DACFE-E1BE-4E72-91FD-EB372BBEE48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32502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EA069A74-AAC0-4C21-AC6F-0E089F071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Datos vietos rezervavimo ženklas 2">
            <a:extLst>
              <a:ext uri="{FF2B5EF4-FFF2-40B4-BE49-F238E27FC236}">
                <a16:creationId xmlns:a16="http://schemas.microsoft.com/office/drawing/2014/main" id="{C2F00B1C-ADD4-4702-807B-EA5CEE006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A8E65-5E40-4689-B9D8-AF68D023D511}" type="datetimeFigureOut">
              <a:rPr lang="lt-LT" smtClean="0"/>
              <a:t>2020-04-24</a:t>
            </a:fld>
            <a:endParaRPr lang="lt-LT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3C032B6D-027B-493D-8954-3485C45AC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6D45B9BF-6A23-4C24-8BC4-97D3BF593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DACFE-E1BE-4E72-91FD-EB372BBEE48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39667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>
            <a:extLst>
              <a:ext uri="{FF2B5EF4-FFF2-40B4-BE49-F238E27FC236}">
                <a16:creationId xmlns:a16="http://schemas.microsoft.com/office/drawing/2014/main" id="{732EFF45-7F7D-4D5D-8DEF-92500E89E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A8E65-5E40-4689-B9D8-AF68D023D511}" type="datetimeFigureOut">
              <a:rPr lang="lt-LT" smtClean="0"/>
              <a:t>2020-04-24</a:t>
            </a:fld>
            <a:endParaRPr lang="lt-LT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27D9E5F5-C870-4D12-91BD-D59A8E872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DA15A20D-8910-481C-800C-77C22DA67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DACFE-E1BE-4E72-91FD-EB372BBEE48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166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EBC1CD18-C41E-49EF-BD54-3F326A480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25219CA8-9A46-4170-8B6A-C0F035484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684D1D02-A1E0-4F00-AEDB-EBFF42116F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C3CD3E06-002C-4F52-9699-DFC58E52B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A8E65-5E40-4689-B9D8-AF68D023D511}" type="datetimeFigureOut">
              <a:rPr lang="lt-LT" smtClean="0"/>
              <a:t>2020-04-24</a:t>
            </a:fld>
            <a:endParaRPr lang="lt-LT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86152885-0ED7-4F13-BA80-9D1C3ED36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F40BDFB9-2405-4079-9648-2301C37B1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DACFE-E1BE-4E72-91FD-EB372BBEE48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62425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8C2144BB-8253-4B44-A67B-683689381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Paveikslėlio vietos rezervavimo ženklas 2">
            <a:extLst>
              <a:ext uri="{FF2B5EF4-FFF2-40B4-BE49-F238E27FC236}">
                <a16:creationId xmlns:a16="http://schemas.microsoft.com/office/drawing/2014/main" id="{04EC4E83-A5BE-4602-80C6-EBE50A5CB7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9581C439-A74A-458E-831F-46ABBF5AFC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0782ED75-631A-4F36-B14F-423EDFA97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A8E65-5E40-4689-B9D8-AF68D023D511}" type="datetimeFigureOut">
              <a:rPr lang="lt-LT" smtClean="0"/>
              <a:t>2020-04-24</a:t>
            </a:fld>
            <a:endParaRPr lang="lt-LT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8AEE83A3-9D68-499B-A8F7-4C929BD3F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33B5BFB6-D272-40D4-9589-6B365A0E4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DACFE-E1BE-4E72-91FD-EB372BBEE48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41040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>
            <a:extLst>
              <a:ext uri="{FF2B5EF4-FFF2-40B4-BE49-F238E27FC236}">
                <a16:creationId xmlns:a16="http://schemas.microsoft.com/office/drawing/2014/main" id="{430111F7-D2B6-41F5-950D-A6D7F0539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E1FF0EF5-1E60-4CEB-B87F-780728596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9586C9C0-8B53-42CD-A0C3-805C3BB002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A8E65-5E40-4689-B9D8-AF68D023D511}" type="datetimeFigureOut">
              <a:rPr lang="lt-LT" smtClean="0"/>
              <a:t>2020-04-24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3263E8D4-63D7-4FFA-9030-21B7494C55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A02928B8-1D03-404F-861B-0C15D18009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DACFE-E1BE-4E72-91FD-EB372BBEE48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70456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46B44F1-53C0-4642-90DD-9177B99004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2123" y="0"/>
            <a:ext cx="9144000" cy="2387600"/>
          </a:xfrm>
        </p:spPr>
        <p:txBody>
          <a:bodyPr/>
          <a:lstStyle/>
          <a:p>
            <a:r>
              <a:rPr lang="lt-LT" dirty="0"/>
              <a:t>Spygliukų grupė </a:t>
            </a:r>
            <a:r>
              <a:rPr lang="lt-LT" dirty="0">
                <a:sym typeface="Wingdings" panose="05000000000000000000" pitchFamily="2" charset="2"/>
              </a:rPr>
              <a:t></a:t>
            </a:r>
            <a:endParaRPr lang="lt-LT" dirty="0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88EAB0A6-DE29-4D23-B8B4-3250D7405B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6646" y="2814639"/>
            <a:ext cx="9144000" cy="1655762"/>
          </a:xfrm>
        </p:spPr>
        <p:txBody>
          <a:bodyPr/>
          <a:lstStyle/>
          <a:p>
            <a:r>
              <a:rPr lang="lt-LT" b="1" dirty="0"/>
              <a:t>Tema: </a:t>
            </a:r>
            <a:r>
              <a:rPr lang="lt-LT" dirty="0"/>
              <a:t>„Paukšteliai sugrįžta“</a:t>
            </a:r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id="{93030576-65EC-4486-BB00-74DBDF4D13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87600"/>
            <a:ext cx="3511600" cy="435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678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6654FE4A-9BB2-415B-A333-F604BED02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Kita veikla </a:t>
            </a:r>
          </a:p>
        </p:txBody>
      </p:sp>
      <p:pic>
        <p:nvPicPr>
          <p:cNvPr id="5" name="Turinio vietos rezervavimo ženklas 4">
            <a:extLst>
              <a:ext uri="{FF2B5EF4-FFF2-40B4-BE49-F238E27FC236}">
                <a16:creationId xmlns:a16="http://schemas.microsoft.com/office/drawing/2014/main" id="{91018FF3-AFE4-46CB-99EA-AFE4603697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</p:spPr>
      </p:pic>
      <p:pic>
        <p:nvPicPr>
          <p:cNvPr id="7" name="Paveikslėlis 6">
            <a:extLst>
              <a:ext uri="{FF2B5EF4-FFF2-40B4-BE49-F238E27FC236}">
                <a16:creationId xmlns:a16="http://schemas.microsoft.com/office/drawing/2014/main" id="{FB693A58-0EAD-43F1-926D-E5BA9968FA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688"/>
            <a:ext cx="5624285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398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124034AD-9E33-489B-A672-D84736BD4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450911"/>
            <a:ext cx="10515600" cy="1325563"/>
          </a:xfrm>
        </p:spPr>
        <p:txBody>
          <a:bodyPr/>
          <a:lstStyle/>
          <a:p>
            <a:r>
              <a:rPr lang="lt-LT" dirty="0"/>
              <a:t>Paukšteliai</a:t>
            </a:r>
          </a:p>
        </p:txBody>
      </p:sp>
      <p:pic>
        <p:nvPicPr>
          <p:cNvPr id="5" name="Turinio vietos rezervavimo ženklas 4">
            <a:extLst>
              <a:ext uri="{FF2B5EF4-FFF2-40B4-BE49-F238E27FC236}">
                <a16:creationId xmlns:a16="http://schemas.microsoft.com/office/drawing/2014/main" id="{D00A978B-4E44-499B-9C96-9D005E7559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7385"/>
            <a:ext cx="6447692" cy="4630615"/>
          </a:xfrm>
        </p:spPr>
      </p:pic>
      <p:pic>
        <p:nvPicPr>
          <p:cNvPr id="7" name="Paveikslėlis 6">
            <a:extLst>
              <a:ext uri="{FF2B5EF4-FFF2-40B4-BE49-F238E27FC236}">
                <a16:creationId xmlns:a16="http://schemas.microsoft.com/office/drawing/2014/main" id="{7DFC6C90-1A8C-4251-8F10-55B4609552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692" y="0"/>
            <a:ext cx="57443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213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D7A6CC7-C187-4C17-B73F-B9E6F1DF5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Paukšteliai</a:t>
            </a:r>
          </a:p>
        </p:txBody>
      </p:sp>
      <p:pic>
        <p:nvPicPr>
          <p:cNvPr id="5" name="Turinio vietos rezervavimo ženklas 4">
            <a:extLst>
              <a:ext uri="{FF2B5EF4-FFF2-40B4-BE49-F238E27FC236}">
                <a16:creationId xmlns:a16="http://schemas.microsoft.com/office/drawing/2014/main" id="{6691EDEB-554D-4F31-9357-DCE7F92FFF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2329"/>
            <a:ext cx="5215671" cy="5215671"/>
          </a:xfrm>
        </p:spPr>
      </p:pic>
      <p:pic>
        <p:nvPicPr>
          <p:cNvPr id="7" name="Paveikslėlis 6">
            <a:extLst>
              <a:ext uri="{FF2B5EF4-FFF2-40B4-BE49-F238E27FC236}">
                <a16:creationId xmlns:a16="http://schemas.microsoft.com/office/drawing/2014/main" id="{D94D018B-1144-4641-9F6C-AE8ACEACCB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00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3F0535FA-B3A0-4003-A9AD-00F14D651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7738" y="365125"/>
            <a:ext cx="10515600" cy="1325563"/>
          </a:xfrm>
        </p:spPr>
        <p:txBody>
          <a:bodyPr/>
          <a:lstStyle/>
          <a:p>
            <a:r>
              <a:rPr lang="lt-LT" dirty="0"/>
              <a:t>Paukšteliai</a:t>
            </a:r>
          </a:p>
        </p:txBody>
      </p:sp>
      <p:pic>
        <p:nvPicPr>
          <p:cNvPr id="5" name="Turinio vietos rezervavimo ženklas 4">
            <a:extLst>
              <a:ext uri="{FF2B5EF4-FFF2-40B4-BE49-F238E27FC236}">
                <a16:creationId xmlns:a16="http://schemas.microsoft.com/office/drawing/2014/main" id="{0F0320C1-E61A-4C2A-A0B9-54EAF828FE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90688"/>
            <a:ext cx="7110371" cy="5196620"/>
          </a:xfrm>
        </p:spPr>
      </p:pic>
      <p:pic>
        <p:nvPicPr>
          <p:cNvPr id="6" name="Paveikslėlis 5">
            <a:extLst>
              <a:ext uri="{FF2B5EF4-FFF2-40B4-BE49-F238E27FC236}">
                <a16:creationId xmlns:a16="http://schemas.microsoft.com/office/drawing/2014/main" id="{C4A8E771-2413-48D1-A8FA-836B6C544F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0370" y="-1"/>
            <a:ext cx="5081632" cy="696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203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9827600F-0D97-467F-AFF2-64AAFC576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0846" y="46892"/>
            <a:ext cx="10515600" cy="1325563"/>
          </a:xfrm>
        </p:spPr>
        <p:txBody>
          <a:bodyPr/>
          <a:lstStyle/>
          <a:p>
            <a:r>
              <a:rPr lang="lt-LT" dirty="0"/>
              <a:t>Paukšteliai</a:t>
            </a:r>
          </a:p>
        </p:txBody>
      </p:sp>
      <p:pic>
        <p:nvPicPr>
          <p:cNvPr id="7" name="Paveikslėlis 6">
            <a:extLst>
              <a:ext uri="{FF2B5EF4-FFF2-40B4-BE49-F238E27FC236}">
                <a16:creationId xmlns:a16="http://schemas.microsoft.com/office/drawing/2014/main" id="{627EB01D-9671-4A14-B7F9-737A18CA05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0"/>
            <a:ext cx="5981700" cy="6858000"/>
          </a:xfrm>
          <a:prstGeom prst="rect">
            <a:avLst/>
          </a:prstGeom>
        </p:spPr>
      </p:pic>
      <p:pic>
        <p:nvPicPr>
          <p:cNvPr id="9" name="Paveikslėlis 8">
            <a:extLst>
              <a:ext uri="{FF2B5EF4-FFF2-40B4-BE49-F238E27FC236}">
                <a16:creationId xmlns:a16="http://schemas.microsoft.com/office/drawing/2014/main" id="{9EDAD16E-7C95-40EE-A0FD-4D0DAA7BE5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69" y="1278670"/>
            <a:ext cx="6022731" cy="5638800"/>
          </a:xfrm>
          <a:prstGeom prst="rect">
            <a:avLst/>
          </a:prstGeom>
        </p:spPr>
      </p:pic>
      <p:sp>
        <p:nvSpPr>
          <p:cNvPr id="11" name="Turinio vietos rezervavimo ženklas 10">
            <a:extLst>
              <a:ext uri="{FF2B5EF4-FFF2-40B4-BE49-F238E27FC236}">
                <a16:creationId xmlns:a16="http://schemas.microsoft.com/office/drawing/2014/main" id="{B4AE81E5-70E7-48F5-89FB-51EB2F3590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292252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6BE185A-7A1A-4C39-8EDB-A907BBD38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3954" y="185494"/>
            <a:ext cx="10515600" cy="1325563"/>
          </a:xfrm>
        </p:spPr>
        <p:txBody>
          <a:bodyPr/>
          <a:lstStyle/>
          <a:p>
            <a:r>
              <a:rPr lang="lt-LT" dirty="0"/>
              <a:t>Medelis</a:t>
            </a:r>
          </a:p>
        </p:txBody>
      </p:sp>
      <p:pic>
        <p:nvPicPr>
          <p:cNvPr id="5" name="Turinio vietos rezervavimo ženklas 4">
            <a:extLst>
              <a:ext uri="{FF2B5EF4-FFF2-40B4-BE49-F238E27FC236}">
                <a16:creationId xmlns:a16="http://schemas.microsoft.com/office/drawing/2014/main" id="{63027C56-43E8-4A87-828F-7E5AF56F3D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215" y="5862"/>
            <a:ext cx="6189786" cy="6852138"/>
          </a:xfrm>
        </p:spPr>
      </p:pic>
      <p:pic>
        <p:nvPicPr>
          <p:cNvPr id="7" name="Paveikslėlis 6">
            <a:extLst>
              <a:ext uri="{FF2B5EF4-FFF2-40B4-BE49-F238E27FC236}">
                <a16:creationId xmlns:a16="http://schemas.microsoft.com/office/drawing/2014/main" id="{229D0814-9F9A-408A-AB5A-9C635D5487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90688"/>
            <a:ext cx="6002215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002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8CB0B99-57D0-42F1-B4B6-DE15BB149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4692" y="365125"/>
            <a:ext cx="10515600" cy="1325563"/>
          </a:xfrm>
        </p:spPr>
        <p:txBody>
          <a:bodyPr/>
          <a:lstStyle/>
          <a:p>
            <a:r>
              <a:rPr lang="lt-LT" dirty="0"/>
              <a:t>Medelis</a:t>
            </a:r>
          </a:p>
        </p:txBody>
      </p:sp>
      <p:pic>
        <p:nvPicPr>
          <p:cNvPr id="5" name="Turinio vietos rezervavimo ženklas 4">
            <a:extLst>
              <a:ext uri="{FF2B5EF4-FFF2-40B4-BE49-F238E27FC236}">
                <a16:creationId xmlns:a16="http://schemas.microsoft.com/office/drawing/2014/main" id="{1830F6C1-3B63-4F2D-8B44-72DC538060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688"/>
            <a:ext cx="5111262" cy="5167312"/>
          </a:xfrm>
        </p:spPr>
      </p:pic>
      <p:pic>
        <p:nvPicPr>
          <p:cNvPr id="7" name="Paveikslėlis 6">
            <a:extLst>
              <a:ext uri="{FF2B5EF4-FFF2-40B4-BE49-F238E27FC236}">
                <a16:creationId xmlns:a16="http://schemas.microsoft.com/office/drawing/2014/main" id="{442F1E7B-B5A4-4F93-8DD2-91E1A2FD67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262" y="0"/>
            <a:ext cx="70807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288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913DF984-9487-448F-A4A2-6EA6016F3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101477"/>
            <a:ext cx="10515600" cy="1325563"/>
          </a:xfrm>
        </p:spPr>
        <p:txBody>
          <a:bodyPr/>
          <a:lstStyle/>
          <a:p>
            <a:r>
              <a:rPr lang="lt-LT" dirty="0"/>
              <a:t>Medelis</a:t>
            </a:r>
          </a:p>
        </p:txBody>
      </p:sp>
      <p:pic>
        <p:nvPicPr>
          <p:cNvPr id="5" name="Turinio vietos rezervavimo ženklas 4">
            <a:extLst>
              <a:ext uri="{FF2B5EF4-FFF2-40B4-BE49-F238E27FC236}">
                <a16:creationId xmlns:a16="http://schemas.microsoft.com/office/drawing/2014/main" id="{45BAC5E8-BE8C-4A34-9527-A844BFE925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7040"/>
            <a:ext cx="6096000" cy="5430959"/>
          </a:xfrm>
        </p:spPr>
      </p:pic>
      <p:pic>
        <p:nvPicPr>
          <p:cNvPr id="7" name="Paveikslėlis 6">
            <a:extLst>
              <a:ext uri="{FF2B5EF4-FFF2-40B4-BE49-F238E27FC236}">
                <a16:creationId xmlns:a16="http://schemas.microsoft.com/office/drawing/2014/main" id="{4572102A-B3FC-4962-8F38-DF56A68689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815" y="-1"/>
            <a:ext cx="71556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288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1B988E0A-70DC-4786-9DEF-83D93B5EB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Kita veikla </a:t>
            </a:r>
          </a:p>
        </p:txBody>
      </p:sp>
      <p:pic>
        <p:nvPicPr>
          <p:cNvPr id="5" name="Turinio vietos rezervavimo ženklas 4">
            <a:extLst>
              <a:ext uri="{FF2B5EF4-FFF2-40B4-BE49-F238E27FC236}">
                <a16:creationId xmlns:a16="http://schemas.microsoft.com/office/drawing/2014/main" id="{C9C48FC9-DC09-44FA-8E55-85E447A37D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938" y="0"/>
            <a:ext cx="8464062" cy="6858000"/>
          </a:xfrm>
        </p:spPr>
      </p:pic>
      <p:pic>
        <p:nvPicPr>
          <p:cNvPr id="7" name="Paveikslėlis 6">
            <a:extLst>
              <a:ext uri="{FF2B5EF4-FFF2-40B4-BE49-F238E27FC236}">
                <a16:creationId xmlns:a16="http://schemas.microsoft.com/office/drawing/2014/main" id="{82829272-FD4F-403C-87F2-C3CE9A89F7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1690688"/>
            <a:ext cx="3689838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455395"/>
      </p:ext>
    </p:extLst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20</Words>
  <Application>Microsoft Office PowerPoint</Application>
  <PresentationFormat>Plačiaekranė</PresentationFormat>
  <Paragraphs>11</Paragraphs>
  <Slides>10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„Office“ tema</vt:lpstr>
      <vt:lpstr>Spygliukų grupė </vt:lpstr>
      <vt:lpstr>Paukšteliai</vt:lpstr>
      <vt:lpstr>Paukšteliai</vt:lpstr>
      <vt:lpstr>Paukšteliai</vt:lpstr>
      <vt:lpstr>Paukšteliai</vt:lpstr>
      <vt:lpstr>Medelis</vt:lpstr>
      <vt:lpstr>Medelis</vt:lpstr>
      <vt:lpstr>Medelis</vt:lpstr>
      <vt:lpstr>Kita veikla </vt:lpstr>
      <vt:lpstr>Kita veikla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Spygliukų grupė </dc:title>
  <dc:creator>Lenovo</dc:creator>
  <cp:lastModifiedBy>Lenovo</cp:lastModifiedBy>
  <cp:revision>2</cp:revision>
  <dcterms:created xsi:type="dcterms:W3CDTF">2020-04-24T11:13:15Z</dcterms:created>
  <dcterms:modified xsi:type="dcterms:W3CDTF">2020-04-24T11:27:00Z</dcterms:modified>
</cp:coreProperties>
</file>