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5" r:id="rId2"/>
    <p:sldId id="276" r:id="rId3"/>
    <p:sldId id="268" r:id="rId4"/>
    <p:sldId id="269" r:id="rId5"/>
    <p:sldId id="267" r:id="rId6"/>
    <p:sldId id="263" r:id="rId7"/>
    <p:sldId id="265" r:id="rId8"/>
    <p:sldId id="264" r:id="rId9"/>
    <p:sldId id="257" r:id="rId10"/>
    <p:sldId id="258" r:id="rId11"/>
    <p:sldId id="259" r:id="rId12"/>
    <p:sldId id="260" r:id="rId13"/>
    <p:sldId id="261" r:id="rId14"/>
    <p:sldId id="277" r:id="rId15"/>
    <p:sldId id="278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A9BE9-3B47-460E-A4D4-E1BC7F2C37C3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1DA39-7F24-4833-94BE-776368835757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1DA39-7F24-4833-94BE-776368835757}" type="slidenum">
              <a:rPr lang="lt-LT" smtClean="0"/>
              <a:pPr/>
              <a:t>9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ygiašonis trikampi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tusis trikampis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ygiašonis trikampi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  <p:cxnSp>
        <p:nvCxnSpPr>
          <p:cNvPr id="11" name="Tiesioji jungtis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Tiesioji jungtis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tusis trikampis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Tiesioji jungtis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Tiesioji jungtis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F4811A-452B-40FE-A5DA-30E7BFEBDA69}" type="datetimeFigureOut">
              <a:rPr lang="lt-LT" smtClean="0"/>
              <a:pPr/>
              <a:t>2020.05.04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12ADBD2-7B79-4CA8-92B2-57DA8019F9B9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C:\Users\Laimis\Desktop\geles-vestuvems-kur-ir-kodel-prirei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628800"/>
            <a:ext cx="629210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>
                <a:solidFill>
                  <a:srgbClr val="7030A0"/>
                </a:solidFill>
              </a:rPr>
              <a:t>“PELIUKŲ” grupės savaitės darbeliai</a:t>
            </a:r>
          </a:p>
          <a:p>
            <a:endParaRPr lang="lt-LT" sz="2800" dirty="0" smtClean="0"/>
          </a:p>
          <a:p>
            <a:endParaRPr lang="lt-LT" sz="2800" dirty="0" smtClean="0"/>
          </a:p>
          <a:p>
            <a:pPr algn="ctr"/>
            <a:r>
              <a:rPr lang="lt-LT" sz="4000" b="1" dirty="0" smtClean="0">
                <a:solidFill>
                  <a:srgbClr val="7030A0"/>
                </a:solidFill>
              </a:rPr>
              <a:t>“MANO MAMYTĖ</a:t>
            </a:r>
            <a:r>
              <a:rPr lang="lt-LT" sz="4000" dirty="0" smtClean="0">
                <a:solidFill>
                  <a:srgbClr val="7030A0"/>
                </a:solidFill>
              </a:rPr>
              <a:t>”</a:t>
            </a:r>
            <a:r>
              <a:rPr lang="lt-LT" sz="2800" dirty="0" smtClean="0">
                <a:solidFill>
                  <a:srgbClr val="7030A0"/>
                </a:solidFill>
              </a:rPr>
              <a:t> </a:t>
            </a:r>
            <a:endParaRPr lang="lt-LT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3717032"/>
            <a:ext cx="2964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 smtClean="0">
                <a:solidFill>
                  <a:srgbClr val="7030A0"/>
                </a:solidFill>
              </a:rPr>
              <a:t>Balandžio 27-30</a:t>
            </a:r>
            <a:endParaRPr lang="lt-LT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589240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rgbClr val="7030A0"/>
                </a:solidFill>
              </a:rPr>
              <a:t>Ruošė mokytoja Inga </a:t>
            </a:r>
            <a:r>
              <a:rPr lang="lt-LT" sz="2800" b="1" dirty="0" err="1" smtClean="0">
                <a:solidFill>
                  <a:srgbClr val="7030A0"/>
                </a:solidFill>
              </a:rPr>
              <a:t>Vindigienė</a:t>
            </a:r>
            <a:endParaRPr lang="lt-LT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Sveikinu tave, mama. Linkiu gerų dienų, meilės ir kad visad šypsotumeis.</a:t>
            </a:r>
            <a:endParaRPr lang="lt-LT" sz="2800" dirty="0"/>
          </a:p>
        </p:txBody>
      </p:sp>
      <p:pic>
        <p:nvPicPr>
          <p:cNvPr id="3075" name="Picture 3" descr="C:\Users\Laimis\Desktop\95174556_2856604654394628_468989117095477248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9385" y="2060848"/>
            <a:ext cx="6332935" cy="4320479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7884368" y="6353944"/>
            <a:ext cx="125963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Urtė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   Mano mylimai močiutei</a:t>
            </a:r>
            <a:endParaRPr lang="lt-LT" sz="3600" dirty="0"/>
          </a:p>
        </p:txBody>
      </p:sp>
      <p:pic>
        <p:nvPicPr>
          <p:cNvPr id="4098" name="Picture 2" descr="C:\Users\Laimis\Desktop\95329736_2856608394394254_20796225204781056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298349" cy="4689396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8028384" y="6381328"/>
            <a:ext cx="1115616" cy="4766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Urtė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Myliu tave , mamyte, kaip pavasario gėlytę</a:t>
            </a:r>
            <a:endParaRPr lang="lt-LT" sz="2800" dirty="0"/>
          </a:p>
        </p:txBody>
      </p:sp>
      <p:pic>
        <p:nvPicPr>
          <p:cNvPr id="5122" name="Picture 2" descr="C:\Users\Laimis\Desktop\95827659_10213384446244208_2024102908466823168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5"/>
            <a:ext cx="5688632" cy="4464496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7596336" y="6453336"/>
            <a:ext cx="1547664" cy="404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Kostas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Sveikinu tave su mamų diena. Kad būtum laiminga, patenkinta ir kad tavo vaikai tau atneštų gėlių. Tave , mamyte, aš labai myliu.</a:t>
            </a:r>
            <a:endParaRPr lang="lt-LT" sz="2400" dirty="0"/>
          </a:p>
        </p:txBody>
      </p:sp>
      <p:pic>
        <p:nvPicPr>
          <p:cNvPr id="6146" name="Picture 2" descr="C:\Users\Laimis\Desktop\94689322_2856421717746255_735165362315722752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960440" cy="4572818"/>
          </a:xfrm>
          <a:prstGeom prst="rect">
            <a:avLst/>
          </a:prstGeom>
          <a:noFill/>
        </p:spPr>
      </p:pic>
      <p:pic>
        <p:nvPicPr>
          <p:cNvPr id="6147" name="Picture 3" descr="C:\Users\Laimis\Desktop\95371192_2856422061079554_86482150175790858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707904" cy="4486756"/>
          </a:xfrm>
          <a:prstGeom prst="rect">
            <a:avLst/>
          </a:prstGeom>
          <a:noFill/>
        </p:spPr>
      </p:pic>
      <p:sp>
        <p:nvSpPr>
          <p:cNvPr id="6" name="Stačiakampis 5"/>
          <p:cNvSpPr/>
          <p:nvPr/>
        </p:nvSpPr>
        <p:spPr>
          <a:xfrm>
            <a:off x="7596336" y="6381328"/>
            <a:ext cx="1547664" cy="4766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ENRIKA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 descr="C:\Users\Laimis\Desktop\92699420_10158236812315996_511339127580603187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90146"/>
            <a:ext cx="4248472" cy="56646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40352" y="6453336"/>
            <a:ext cx="189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DANIELIUS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C:\Users\Laimis\Desktop\95497074_10215903790739332_915191868029088563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4608512" cy="5616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28384" y="6453336"/>
            <a:ext cx="11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FAUSTA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mtClean="0"/>
              <a:t>  </a:t>
            </a:r>
            <a:r>
              <a:rPr lang="lt-LT" dirty="0" smtClean="0"/>
              <a:t>Į PAGALBĄ                                         MAMYTEI,MOČIUTEI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3314" name="Picture 2" descr="C:\Users\Laimis\Desktop\94187852_3154862681212171_38370566003679559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45351"/>
            <a:ext cx="3528392" cy="4635977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8229600" y="6309320"/>
            <a:ext cx="914400" cy="548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Aidas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266" name="Picture 2" descr="C:\Users\Laimis\Desktop\94303665_10215783496532052_811965996971799347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645024" cy="4860032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8229600" y="6309320"/>
            <a:ext cx="914400" cy="548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Fausta</a:t>
            </a:r>
            <a:endParaRPr lang="lt-LT" dirty="0"/>
          </a:p>
        </p:txBody>
      </p:sp>
      <p:pic>
        <p:nvPicPr>
          <p:cNvPr id="11267" name="Picture 3" descr="C:\Users\Laimis\Desktop\94071136_10215783492971963_311677769563190067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2290" name="Picture 2" descr="C:\Users\Laimis\Desktop\93481579_2989812767752479_15123102546735923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3384376" cy="4512501"/>
          </a:xfrm>
          <a:prstGeom prst="rect">
            <a:avLst/>
          </a:prstGeom>
          <a:noFill/>
        </p:spPr>
      </p:pic>
      <p:pic>
        <p:nvPicPr>
          <p:cNvPr id="12291" name="Picture 3" descr="C:\Users\Laimis\Desktop\93888760_2989813041085785_1750596431825076224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429000" cy="4572000"/>
          </a:xfrm>
          <a:prstGeom prst="rect">
            <a:avLst/>
          </a:prstGeom>
          <a:noFill/>
        </p:spPr>
      </p:pic>
      <p:sp>
        <p:nvSpPr>
          <p:cNvPr id="6" name="Stačiakampis 5"/>
          <p:cNvSpPr/>
          <p:nvPr/>
        </p:nvSpPr>
        <p:spPr>
          <a:xfrm>
            <a:off x="8229600" y="6381328"/>
            <a:ext cx="914400" cy="476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Ieva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 descr="C:\Users\Laimis\Desktop\95322952_10213385760837072_105513990402919628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429000" cy="4572000"/>
          </a:xfrm>
          <a:prstGeom prst="rect">
            <a:avLst/>
          </a:prstGeom>
          <a:noFill/>
        </p:spPr>
      </p:pic>
      <p:pic>
        <p:nvPicPr>
          <p:cNvPr id="8196" name="Picture 4" descr="C:\Users\Laimis\Desktop\95332452_10213385759797046_455478254647849779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130"/>
            <a:ext cx="3348880" cy="4465173"/>
          </a:xfrm>
          <a:prstGeom prst="rect">
            <a:avLst/>
          </a:prstGeom>
          <a:noFill/>
        </p:spPr>
      </p:pic>
      <p:sp>
        <p:nvSpPr>
          <p:cNvPr id="7" name="Stačiakampis 6"/>
          <p:cNvSpPr/>
          <p:nvPr/>
        </p:nvSpPr>
        <p:spPr>
          <a:xfrm>
            <a:off x="8229600" y="6381328"/>
            <a:ext cx="914400" cy="476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Kostas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 descr="C:\Users\Laimis\Desktop\94875875_1435673639952047_61376994092085411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70092"/>
            <a:ext cx="3312368" cy="4474723"/>
          </a:xfrm>
          <a:prstGeom prst="rect">
            <a:avLst/>
          </a:prstGeom>
          <a:noFill/>
        </p:spPr>
      </p:pic>
      <p:pic>
        <p:nvPicPr>
          <p:cNvPr id="7171" name="Picture 3" descr="C:\Users\Laimis\Desktop\94927045_3234024379962611_6026570459024195584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078" y="1916832"/>
            <a:ext cx="3138290" cy="4427984"/>
          </a:xfrm>
          <a:prstGeom prst="rect">
            <a:avLst/>
          </a:prstGeom>
          <a:noFill/>
        </p:spPr>
      </p:pic>
      <p:sp>
        <p:nvSpPr>
          <p:cNvPr id="6" name="Stačiakampis 5"/>
          <p:cNvSpPr/>
          <p:nvPr/>
        </p:nvSpPr>
        <p:spPr>
          <a:xfrm>
            <a:off x="8229600" y="6381328"/>
            <a:ext cx="914400" cy="476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Vidas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218" name="Picture 2" descr="C:\Users\Laimis\Desktop\95204132_714673795986924_270088038297423052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564023" cy="4860032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8229600" y="6381328"/>
            <a:ext cx="914400" cy="476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Arijus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C:\Users\Laimis\Desktop\94852987_2849690378419389_11186320147239403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1916832"/>
            <a:ext cx="58625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b="1" dirty="0" smtClean="0">
                <a:solidFill>
                  <a:srgbClr val="C00000"/>
                </a:solidFill>
              </a:rPr>
              <a:t>VAIKŲ DARBELIŲ PARODA</a:t>
            </a:r>
          </a:p>
          <a:p>
            <a:endParaRPr lang="lt-LT" sz="3600" b="1" dirty="0" smtClean="0">
              <a:solidFill>
                <a:srgbClr val="C00000"/>
              </a:solidFill>
            </a:endParaRPr>
          </a:p>
          <a:p>
            <a:r>
              <a:rPr lang="lt-LT" sz="3600" b="1" dirty="0" smtClean="0">
                <a:solidFill>
                  <a:srgbClr val="C00000"/>
                </a:solidFill>
              </a:rPr>
              <a:t>“SVEIKINU MAMYTĘ”</a:t>
            </a:r>
            <a:endParaRPr lang="lt-LT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r>
              <a:rPr lang="lt-LT" sz="2400" dirty="0" smtClean="0"/>
              <a:t>Mamytei priskinsiu žibuoklių, parbėgsiu namo takeliu.</a:t>
            </a:r>
            <a:br>
              <a:rPr lang="lt-LT" sz="2400" dirty="0" smtClean="0"/>
            </a:br>
            <a:r>
              <a:rPr lang="lt-LT" sz="2400" dirty="0" smtClean="0"/>
              <a:t>Ir garsiai </a:t>
            </a:r>
            <a:r>
              <a:rPr lang="lt-LT" sz="2400" dirty="0" err="1" smtClean="0"/>
              <a:t>garsiai</a:t>
            </a:r>
            <a:r>
              <a:rPr lang="lt-LT" sz="2400" dirty="0" smtClean="0"/>
              <a:t> ištarsiu ,kad aš ją be galo myliu</a:t>
            </a:r>
            <a:endParaRPr lang="lt-LT" sz="2400" dirty="0"/>
          </a:p>
        </p:txBody>
      </p:sp>
      <p:pic>
        <p:nvPicPr>
          <p:cNvPr id="2050" name="Picture 2" descr="C:\Users\Laimis\Desktop\95404088_3270180423015653_2388021405921837056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995936" cy="4720586"/>
          </a:xfrm>
          <a:prstGeom prst="rect">
            <a:avLst/>
          </a:prstGeom>
          <a:noFill/>
        </p:spPr>
      </p:pic>
      <p:pic>
        <p:nvPicPr>
          <p:cNvPr id="2051" name="Picture 3" descr="C:\Users\Laimis\Desktop\95441609_3270180336348995_571882735925198848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3995936" cy="4561424"/>
          </a:xfrm>
          <a:prstGeom prst="rect">
            <a:avLst/>
          </a:prstGeom>
          <a:noFill/>
        </p:spPr>
      </p:pic>
      <p:sp>
        <p:nvSpPr>
          <p:cNvPr id="6" name="Stačiakampis 5"/>
          <p:cNvSpPr/>
          <p:nvPr/>
        </p:nvSpPr>
        <p:spPr>
          <a:xfrm>
            <a:off x="8028384" y="6381328"/>
            <a:ext cx="1115616" cy="4766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Arijus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ėg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160</TotalTime>
  <Words>103</Words>
  <Application>Microsoft Office PowerPoint</Application>
  <PresentationFormat>Demonstracija ekrane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Jėga</vt:lpstr>
      <vt:lpstr>Skaidrė 1</vt:lpstr>
      <vt:lpstr>  Į PAGALBĄ                                         MAMYTEI,MOČIUTEI</vt:lpstr>
      <vt:lpstr>Skaidrė 3</vt:lpstr>
      <vt:lpstr>Skaidrė 4</vt:lpstr>
      <vt:lpstr>Skaidrė 5</vt:lpstr>
      <vt:lpstr>Skaidrė 6</vt:lpstr>
      <vt:lpstr>Skaidrė 7</vt:lpstr>
      <vt:lpstr>Skaidrė 8</vt:lpstr>
      <vt:lpstr>Mamytei priskinsiu žibuoklių, parbėgsiu namo takeliu. Ir garsiai garsiai ištarsiu ,kad aš ją be galo myliu</vt:lpstr>
      <vt:lpstr>Sveikinu tave, mama. Linkiu gerų dienų, meilės ir kad visad šypsotumeis.</vt:lpstr>
      <vt:lpstr>   Mano mylimai močiutei</vt:lpstr>
      <vt:lpstr>Myliu tave , mamyte, kaip pavasario gėlytę</vt:lpstr>
      <vt:lpstr>Sveikinu tave su mamų diena. Kad būtum laiminga, patenkinta ir kad tavo vaikai tau atneštų gėlių. Tave , mamyte, aš labai myliu.</vt:lpstr>
      <vt:lpstr>Skaidrė 14</vt:lpstr>
      <vt:lpstr>Skaidrė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Laimis</dc:creator>
  <cp:lastModifiedBy>Laimis</cp:lastModifiedBy>
  <cp:revision>20</cp:revision>
  <dcterms:created xsi:type="dcterms:W3CDTF">2020-05-01T06:46:55Z</dcterms:created>
  <dcterms:modified xsi:type="dcterms:W3CDTF">2020-05-04T06:26:16Z</dcterms:modified>
</cp:coreProperties>
</file>