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0D9D99-CD26-4384-B7EA-C6DCD68F467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F35589-0E64-4D60-BC8C-EA1082BDB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Priešmokyklinio amžiaus vaikų grupės ,,Saulės zuikučiai” refleksija</a:t>
            </a:r>
            <a:br>
              <a:rPr lang="lt-LT" dirty="0" smtClean="0"/>
            </a:br>
            <a:r>
              <a:rPr lang="lt-LT" dirty="0" smtClean="0"/>
              <a:t>TEMA: ,,Į PAGALBĄ GAMTAI”</a:t>
            </a:r>
            <a:br>
              <a:rPr lang="lt-LT" dirty="0" smtClean="0"/>
            </a:br>
            <a:r>
              <a:rPr lang="lt-LT" dirty="0" smtClean="0"/>
              <a:t>DATA: 2020.04.14-17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7486680" cy="1428760"/>
          </a:xfrm>
        </p:spPr>
        <p:txBody>
          <a:bodyPr>
            <a:normAutofit/>
          </a:bodyPr>
          <a:lstStyle/>
          <a:p>
            <a:pPr algn="r"/>
            <a:r>
              <a:rPr lang="lt-LT" sz="2000" dirty="0" smtClean="0">
                <a:solidFill>
                  <a:schemeClr val="tx1"/>
                </a:solidFill>
                <a:latin typeface="+mj-lt"/>
              </a:rPr>
              <a:t>Paruošė:</a:t>
            </a:r>
          </a:p>
          <a:p>
            <a:pPr algn="r"/>
            <a:r>
              <a:rPr lang="lt-LT" sz="2000" dirty="0" smtClean="0">
                <a:solidFill>
                  <a:schemeClr val="tx1"/>
                </a:solidFill>
                <a:latin typeface="+mj-lt"/>
              </a:rPr>
              <a:t> priešmokyklinio ugdymo mokytoja</a:t>
            </a:r>
          </a:p>
          <a:p>
            <a:pPr algn="r"/>
            <a:r>
              <a:rPr lang="lt-LT" sz="2000" dirty="0" smtClean="0">
                <a:solidFill>
                  <a:schemeClr val="tx1"/>
                </a:solidFill>
                <a:latin typeface="+mj-lt"/>
              </a:rPr>
              <a:t> Ramunė Eidėnienė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regina1\Desktop\rūšiuot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49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gina1\Desktop\ataskaita, darbeliai Į pagalbą gamtai\ženklai\ženklas mil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571768" cy="3429024"/>
          </a:xfrm>
          <a:prstGeom prst="rect">
            <a:avLst/>
          </a:prstGeom>
          <a:noFill/>
        </p:spPr>
      </p:pic>
      <p:pic>
        <p:nvPicPr>
          <p:cNvPr id="2051" name="Picture 3" descr="C:\Users\regina1\Desktop\ataskaita, darbeliai Į pagalbą gamtai\ženklai\Amelijos ženk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820372" cy="2571768"/>
          </a:xfrm>
          <a:prstGeom prst="rect">
            <a:avLst/>
          </a:prstGeom>
          <a:noFill/>
        </p:spPr>
      </p:pic>
      <p:pic>
        <p:nvPicPr>
          <p:cNvPr id="2052" name="Picture 4" descr="C:\Users\regina1\Desktop\ataskaita, darbeliai Į pagalbą gamtai\ženklai\Armino ženkl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2571768" cy="2783147"/>
          </a:xfrm>
          <a:prstGeom prst="rect">
            <a:avLst/>
          </a:prstGeom>
          <a:noFill/>
        </p:spPr>
      </p:pic>
      <p:pic>
        <p:nvPicPr>
          <p:cNvPr id="2054" name="Picture 6" descr="C:\Users\regina1\Desktop\ataskaita, darbeliai Į pagalbą gamtai\ženklai\ženklas Ar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28"/>
            <a:ext cx="2989717" cy="3357562"/>
          </a:xfrm>
          <a:prstGeom prst="rect">
            <a:avLst/>
          </a:prstGeom>
          <a:noFill/>
        </p:spPr>
      </p:pic>
      <p:pic>
        <p:nvPicPr>
          <p:cNvPr id="2055" name="Picture 7" descr="C:\Users\regina1\Desktop\ataskaita, darbeliai Į pagalbą gamtai\ženklai\ženklas Ie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71942"/>
            <a:ext cx="2699955" cy="2571768"/>
          </a:xfrm>
          <a:prstGeom prst="rect">
            <a:avLst/>
          </a:prstGeom>
          <a:noFill/>
        </p:spPr>
      </p:pic>
      <p:pic>
        <p:nvPicPr>
          <p:cNvPr id="2056" name="Picture 8" descr="C:\Users\regina1\Desktop\ataskaita, darbeliai Į pagalbą gamtai\ženklai\ženklas kevin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785794"/>
            <a:ext cx="262568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regina1\Desktop\ataskaita, darbeliai Į pagalbą gamtai\ženklai\ženklas Kristu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2928958" cy="3219236"/>
          </a:xfrm>
          <a:prstGeom prst="rect">
            <a:avLst/>
          </a:prstGeom>
          <a:noFill/>
        </p:spPr>
      </p:pic>
      <p:pic>
        <p:nvPicPr>
          <p:cNvPr id="3" name="Picture 5" descr="C:\Users\regina1\Desktop\ataskaita, darbeliai Į pagalbą gamtai\ženklai\Augu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2571768" cy="2762455"/>
          </a:xfrm>
          <a:prstGeom prst="rect">
            <a:avLst/>
          </a:prstGeom>
          <a:noFill/>
        </p:spPr>
      </p:pic>
      <p:pic>
        <p:nvPicPr>
          <p:cNvPr id="1026" name="Picture 2" descr="C:\Users\regina1\Desktop\vESTOS ŽENKL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109100" cy="3071810"/>
          </a:xfrm>
          <a:prstGeom prst="rect">
            <a:avLst/>
          </a:prstGeom>
          <a:noFill/>
        </p:spPr>
      </p:pic>
      <p:pic>
        <p:nvPicPr>
          <p:cNvPr id="1027" name="Picture 3" descr="C:\Users\regina1\Desktop\AUGUSTĖS ŽENKL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3035652" cy="3076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gina1\Desktop\Vestos p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316482" cy="5500725"/>
          </a:xfrm>
          <a:prstGeom prst="rect">
            <a:avLst/>
          </a:prstGeom>
          <a:noFill/>
        </p:spPr>
      </p:pic>
      <p:pic>
        <p:nvPicPr>
          <p:cNvPr id="2051" name="Picture 3" descr="C:\Users\regina1\Desktop\KEVINO DIENOTVARKĖ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38576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gina1\Desktop\ataskaita, darbeliai Į pagalbą gamtai\pratybos\pratybos Mar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1785950" cy="2525017"/>
          </a:xfrm>
          <a:prstGeom prst="rect">
            <a:avLst/>
          </a:prstGeom>
          <a:noFill/>
        </p:spPr>
      </p:pic>
      <p:pic>
        <p:nvPicPr>
          <p:cNvPr id="3075" name="Picture 3" descr="C:\Users\regina1\Desktop\ataskaita, darbeliai Į pagalbą gamtai\pratybos\arno už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2452692" cy="3608039"/>
          </a:xfrm>
          <a:prstGeom prst="rect">
            <a:avLst/>
          </a:prstGeom>
          <a:noFill/>
        </p:spPr>
      </p:pic>
      <p:pic>
        <p:nvPicPr>
          <p:cNvPr id="3076" name="Picture 4" descr="C:\Users\regina1\Desktop\ataskaita, darbeliai Į pagalbą gamtai\pratybos\a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29066"/>
            <a:ext cx="1965587" cy="2500306"/>
          </a:xfrm>
          <a:prstGeom prst="rect">
            <a:avLst/>
          </a:prstGeom>
          <a:noFill/>
        </p:spPr>
      </p:pic>
      <p:pic>
        <p:nvPicPr>
          <p:cNvPr id="3077" name="Picture 5" descr="C:\Users\regina1\Desktop\ataskaita, darbeliai Į pagalbą gamtai\pratybos\aug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28"/>
            <a:ext cx="2395542" cy="3378495"/>
          </a:xfrm>
          <a:prstGeom prst="rect">
            <a:avLst/>
          </a:prstGeom>
          <a:noFill/>
        </p:spPr>
      </p:pic>
      <p:pic>
        <p:nvPicPr>
          <p:cNvPr id="3078" name="Picture 6" descr="C:\Users\regina1\Desktop\ataskaita, darbeliai Į pagalbą gamtai\pratybos\prat Mar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2071702" cy="2580355"/>
          </a:xfrm>
          <a:prstGeom prst="rect">
            <a:avLst/>
          </a:prstGeom>
          <a:noFill/>
        </p:spPr>
      </p:pic>
      <p:pic>
        <p:nvPicPr>
          <p:cNvPr id="3079" name="Picture 7" descr="C:\Users\regina1\Desktop\ataskaita, darbeliai Į pagalbą gamtai\pratybos\prat Ve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2346829" cy="3214686"/>
          </a:xfrm>
          <a:prstGeom prst="rect">
            <a:avLst/>
          </a:prstGeom>
          <a:noFill/>
        </p:spPr>
      </p:pic>
      <p:pic>
        <p:nvPicPr>
          <p:cNvPr id="3080" name="Picture 8" descr="C:\Users\regina1\Desktop\ataskaita, darbeliai Į pagalbą gamtai\pratybos\prat.Mar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786190"/>
            <a:ext cx="201267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gina1\Desktop\ataskaita, darbeliai Į pagalbą gamtai\darbeliai\Ievos v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36"/>
            <a:ext cx="3714752" cy="2786064"/>
          </a:xfrm>
          <a:prstGeom prst="rect">
            <a:avLst/>
          </a:prstGeom>
          <a:noFill/>
        </p:spPr>
      </p:pic>
      <p:pic>
        <p:nvPicPr>
          <p:cNvPr id="4099" name="Picture 3" descr="C:\Users\regina1\Desktop\ataskaita, darbeliai Į pagalbą gamtai\darbeliai\Am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218139" cy="2957518"/>
          </a:xfrm>
          <a:prstGeom prst="rect">
            <a:avLst/>
          </a:prstGeom>
          <a:noFill/>
        </p:spPr>
      </p:pic>
      <p:pic>
        <p:nvPicPr>
          <p:cNvPr id="4100" name="Picture 4" descr="C:\Users\regina1\Desktop\ataskaita, darbeliai Į pagalbą gamtai\darbeliai\Armino 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3071818" cy="2165787"/>
          </a:xfrm>
          <a:prstGeom prst="rect">
            <a:avLst/>
          </a:prstGeom>
          <a:noFill/>
        </p:spPr>
      </p:pic>
      <p:pic>
        <p:nvPicPr>
          <p:cNvPr id="4101" name="Picture 5" descr="C:\Users\regina1\Desktop\ataskaita, darbeliai Į pagalbą gamtai\darbeliai\Armino višč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1795466" cy="3420123"/>
          </a:xfrm>
          <a:prstGeom prst="rect">
            <a:avLst/>
          </a:prstGeom>
          <a:noFill/>
        </p:spPr>
      </p:pic>
      <p:pic>
        <p:nvPicPr>
          <p:cNvPr id="4102" name="Picture 6" descr="C:\Users\regina1\Desktop\ataskaita, darbeliai Į pagalbą gamtai\darbeliai\AUGUSTĖ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14290"/>
            <a:ext cx="2262190" cy="3568605"/>
          </a:xfrm>
          <a:prstGeom prst="rect">
            <a:avLst/>
          </a:prstGeom>
          <a:noFill/>
        </p:spPr>
      </p:pic>
      <p:pic>
        <p:nvPicPr>
          <p:cNvPr id="4103" name="Picture 7" descr="C:\Users\regina1\Desktop\ataskaita, darbeliai Į pagalbą gamtai\darbeliai\darbelis Ve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2" y="3516932"/>
            <a:ext cx="2714618" cy="3341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gina1\Desktop\ataskaita, darbeliai Į pagalbą gamtai\lauke\emilis dirba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700471" cy="5046097"/>
          </a:xfrm>
          <a:prstGeom prst="rect">
            <a:avLst/>
          </a:prstGeom>
          <a:noFill/>
        </p:spPr>
      </p:pic>
      <p:pic>
        <p:nvPicPr>
          <p:cNvPr id="5123" name="Picture 3" descr="C:\Users\regina1\Desktop\ataskaita, darbeliai Į pagalbą gamtai\lauke\Emilis dir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2281236" cy="3047291"/>
          </a:xfrm>
          <a:prstGeom prst="rect">
            <a:avLst/>
          </a:prstGeom>
          <a:noFill/>
        </p:spPr>
      </p:pic>
      <p:pic>
        <p:nvPicPr>
          <p:cNvPr id="5124" name="Picture 4" descr="C:\Users\regina1\Desktop\ataskaita, darbeliai Į pagalbą gamtai\lauke\emi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04"/>
            <a:ext cx="3721669" cy="2786082"/>
          </a:xfrm>
          <a:prstGeom prst="rect">
            <a:avLst/>
          </a:prstGeom>
          <a:noFill/>
        </p:spPr>
      </p:pic>
      <p:pic>
        <p:nvPicPr>
          <p:cNvPr id="5125" name="Picture 5" descr="C:\Users\regina1\Desktop\ataskaita, darbeliai Į pagalbą gamtai\lauke\emiis dirba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71876"/>
            <a:ext cx="2200273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gina1\Desktop\rūšiuot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18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Priešmokyklinio amžiaus vaikų grupės ,,Saulės zuikučiai” refleksija TEMA: ,,Į PAGALBĄ GAMTAI” DATA: 2020.04.14-17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Priešmokyklinio amžiaus vaikų grupės ,,Saulės zuikučiai” refleksija TEMA: ,,Į PAGALBĄ GAMTAI”</dc:title>
  <dc:creator>regina1</dc:creator>
  <cp:lastModifiedBy>regina1</cp:lastModifiedBy>
  <cp:revision>5</cp:revision>
  <dcterms:created xsi:type="dcterms:W3CDTF">2020-04-17T11:49:31Z</dcterms:created>
  <dcterms:modified xsi:type="dcterms:W3CDTF">2020-04-17T12:59:16Z</dcterms:modified>
</cp:coreProperties>
</file>