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06603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541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1091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5207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45265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35072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0752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7495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1282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6653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0956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8971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229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7863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648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5960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1352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096582-97D4-47EE-8EBE-B089FF88D59A}" type="datetimeFigureOut">
              <a:rPr lang="lt-LT" smtClean="0"/>
              <a:t>2020.04.25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8C9916-7D2B-49D5-A16C-E2D5D19592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2167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479675"/>
          </a:xfrm>
        </p:spPr>
        <p:txBody>
          <a:bodyPr>
            <a:normAutofit/>
          </a:bodyPr>
          <a:lstStyle/>
          <a:p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„Linelių“ grupės veikla</a:t>
            </a:r>
            <a:b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4000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44236"/>
          </a:xfrm>
        </p:spPr>
        <p:txBody>
          <a:bodyPr/>
          <a:lstStyle/>
          <a:p>
            <a:r>
              <a:rPr lang="lt-LT" sz="3600" dirty="0">
                <a:solidFill>
                  <a:prstClr val="black"/>
                </a:solidFill>
                <a:latin typeface="Bell MT" panose="02020503060305020303" pitchFamily="18" charset="0"/>
                <a:ea typeface="+mj-ea"/>
                <a:cs typeface="+mj-cs"/>
              </a:rPr>
              <a:t>Tema: </a:t>
            </a:r>
            <a:br>
              <a:rPr lang="lt-LT" sz="3600" dirty="0">
                <a:solidFill>
                  <a:prstClr val="black"/>
                </a:solidFill>
                <a:latin typeface="Bell MT" panose="02020503060305020303" pitchFamily="18" charset="0"/>
                <a:ea typeface="+mj-ea"/>
                <a:cs typeface="+mj-cs"/>
              </a:rPr>
            </a:br>
            <a:r>
              <a:rPr lang="lt-LT" sz="3600" i="1" dirty="0">
                <a:solidFill>
                  <a:prstClr val="black"/>
                </a:solidFill>
                <a:latin typeface="Bell MT" panose="02020503060305020303" pitchFamily="18" charset="0"/>
                <a:ea typeface="+mj-ea"/>
                <a:cs typeface="+mj-cs"/>
              </a:rPr>
              <a:t>„Mano namai - mano svajonių pasaulis“</a:t>
            </a:r>
            <a:br>
              <a:rPr lang="lt-LT" sz="3600" i="1" dirty="0">
                <a:solidFill>
                  <a:prstClr val="black"/>
                </a:solidFill>
                <a:latin typeface="Bell MT" panose="02020503060305020303" pitchFamily="18" charset="0"/>
                <a:ea typeface="+mj-ea"/>
                <a:cs typeface="+mj-cs"/>
              </a:rPr>
            </a:br>
            <a:r>
              <a:rPr lang="lt-LT" sz="3600" dirty="0">
                <a:solidFill>
                  <a:prstClr val="black"/>
                </a:solidFill>
                <a:latin typeface="Bell MT" panose="02020503060305020303" pitchFamily="18" charset="0"/>
                <a:ea typeface="+mj-ea"/>
                <a:cs typeface="+mj-cs"/>
              </a:rPr>
              <a:t>(2020-04-20 – 2020-04-24</a:t>
            </a:r>
            <a:r>
              <a:rPr lang="lt-LT" sz="3600" dirty="0" smtClean="0">
                <a:solidFill>
                  <a:prstClr val="black"/>
                </a:solidFill>
                <a:latin typeface="Bell MT" panose="02020503060305020303" pitchFamily="18" charset="0"/>
                <a:ea typeface="+mj-ea"/>
                <a:cs typeface="+mj-cs"/>
              </a:rPr>
              <a:t>)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Parengė:</a:t>
            </a:r>
          </a:p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Mokytojos Vanda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Paslavičienė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Daiva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Tamoševičienė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82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51" y="-193183"/>
            <a:ext cx="3425778" cy="685800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74" y="2595093"/>
            <a:ext cx="2576042" cy="406972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24" y="537692"/>
            <a:ext cx="2254071" cy="28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0181" y="652527"/>
            <a:ext cx="3345872" cy="5735782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326" y="-187037"/>
            <a:ext cx="3908713" cy="68580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3562350" cy="685800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1" y="249381"/>
            <a:ext cx="3562350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6" y="2537136"/>
            <a:ext cx="2936383" cy="376062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49" y="0"/>
            <a:ext cx="5143500" cy="6336405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73864"/>
            <a:ext cx="3438659" cy="196402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94" y="714776"/>
            <a:ext cx="2678804" cy="37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5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57" y="-338075"/>
            <a:ext cx="3218643" cy="478450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68" y="141668"/>
            <a:ext cx="4426576" cy="6677691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23" y="5058177"/>
            <a:ext cx="2794716" cy="159053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9" y="3767065"/>
            <a:ext cx="1880314" cy="264983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371">
            <a:off x="394341" y="331170"/>
            <a:ext cx="2036870" cy="255001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12" y="341285"/>
            <a:ext cx="1592687" cy="34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24" y="2514613"/>
            <a:ext cx="2970859" cy="437237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83" y="217330"/>
            <a:ext cx="2316803" cy="318752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7" y="48294"/>
            <a:ext cx="1485430" cy="211535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810">
            <a:off x="360608" y="80506"/>
            <a:ext cx="3374265" cy="486821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369">
            <a:off x="8774586" y="2312941"/>
            <a:ext cx="3084943" cy="413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044" y="915652"/>
            <a:ext cx="4151558" cy="553541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79" y="219286"/>
            <a:ext cx="2607571" cy="360858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38" y="189246"/>
            <a:ext cx="3040756" cy="405434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472">
            <a:off x="553790" y="2244141"/>
            <a:ext cx="2588654" cy="39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4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idx="4294967295"/>
          </p:nvPr>
        </p:nvSpPr>
        <p:spPr>
          <a:xfrm>
            <a:off x="2173288" y="228599"/>
            <a:ext cx="10018712" cy="5979017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Algerian" panose="04020705040A02060702" pitchFamily="82" charset="0"/>
              </a:rPr>
              <a:t>Vaikai kūrė namų žaidybines  erdves, savo knygeles, jas apipavidalino, sukūrė neįprastus malonius žaislus (televizorius), tapo gydytojais, dailininkais, darė bandymus su spalvomis, smagiai leido laiką žaisdami kūrybinius  žaidimus, savo tėvelių pagalba.</a:t>
            </a:r>
            <a:endParaRPr lang="lt-LT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690">
            <a:off x="1764405" y="989916"/>
            <a:ext cx="3348507" cy="506666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437882"/>
            <a:ext cx="4433551" cy="617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0" y="498764"/>
            <a:ext cx="4073236" cy="3034146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90" y="457200"/>
            <a:ext cx="4322618" cy="230678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4069724"/>
            <a:ext cx="3013364" cy="195700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55" y="3699164"/>
            <a:ext cx="3782290" cy="243147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82" y="3034146"/>
            <a:ext cx="4779818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1" y="363826"/>
            <a:ext cx="3254844" cy="305229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8" y="3966693"/>
            <a:ext cx="2941650" cy="251138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4" y="244698"/>
            <a:ext cx="5619482" cy="63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9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5533622" cy="319396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6" y="0"/>
            <a:ext cx="5151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792">
            <a:off x="494268" y="403315"/>
            <a:ext cx="1992567" cy="307855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3519">
            <a:off x="7927323" y="805912"/>
            <a:ext cx="4134118" cy="352425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3224" y="1265900"/>
            <a:ext cx="6151418" cy="453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567" y="1049632"/>
            <a:ext cx="5267463" cy="3709116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3523" y="1120467"/>
            <a:ext cx="6349282" cy="46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1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01" y="270162"/>
            <a:ext cx="5557612" cy="635923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302">
            <a:off x="7732974" y="593644"/>
            <a:ext cx="4047467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s">
  <a:themeElements>
    <a:clrScheme name="Paralaksas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s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TM03457496[[fn=Paralaksas]]</Template>
  <TotalTime>103</TotalTime>
  <Words>47</Words>
  <Application>Microsoft Office PowerPoint</Application>
  <PresentationFormat>Plačiaekranė</PresentationFormat>
  <Paragraphs>5</Paragraphs>
  <Slides>15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21" baseType="lpstr">
      <vt:lpstr>Algerian</vt:lpstr>
      <vt:lpstr>Arial</vt:lpstr>
      <vt:lpstr>Bell MT</vt:lpstr>
      <vt:lpstr>Corbel</vt:lpstr>
      <vt:lpstr>Times New Roman</vt:lpstr>
      <vt:lpstr>Paralaksas</vt:lpstr>
      <vt:lpstr>„Linelių“ grupės veikla </vt:lpstr>
      <vt:lpstr>Vaikai kūrė namų žaidybines  erdves, savo knygeles, jas apipavidalino, sukūrė neįprastus malonius žaislus (televizorius), tapo gydytojais, dailininkais, darė bandymus su spalvomis, smagiai leido laiką žaisdami kūrybinius  žaidimus, savo tėvelių pagalba.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„Linelių“ grupės veikla</dc:title>
  <dc:creator>Vanda</dc:creator>
  <cp:lastModifiedBy>Vanda</cp:lastModifiedBy>
  <cp:revision>14</cp:revision>
  <dcterms:created xsi:type="dcterms:W3CDTF">2020-04-25T13:07:55Z</dcterms:created>
  <dcterms:modified xsi:type="dcterms:W3CDTF">2020-04-25T14:51:04Z</dcterms:modified>
</cp:coreProperties>
</file>