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1"/>
  </p:notesMasterIdLst>
  <p:sldIdLst>
    <p:sldId id="274" r:id="rId5"/>
    <p:sldId id="269" r:id="rId6"/>
    <p:sldId id="273" r:id="rId7"/>
    <p:sldId id="272" r:id="rId8"/>
    <p:sldId id="270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6EA23-0339-4E46-9F25-7D838E79EF17}" type="datetimeFigureOut">
              <a:rPr lang="en-US" smtClean="0"/>
              <a:t>2020-04-17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81925-CA98-455D-A45B-7A71D36D90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9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C2E5755-BE71-42AB-90F6-2F0E564E55A6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EC607-3EF5-436E-A362-C37FB4F54254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AF28-6DF0-4504-9918-536BB1B9FA11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68CF-544E-4644-A5ED-8BFA55AC904A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920DED0-842D-4236-8DE2-847A33CFA49E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3E865-D6F4-43E8-B056-5F77FF98F8C7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2656-D9E5-45DE-AB78-A02B96C0D337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D20B-CD57-45CB-9DE3-30B0CB335A7F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F8FB-3BFB-4C6B-BFA1-0EF9A6BEF927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9B5E6-956A-4BA4-975A-E7DEF0A26FCD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274AE70-3B2E-4296-B975-61046C051972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758159-BAD0-408E-BBE1-96B668F1C589}" type="datetime1">
              <a:rPr lang="en-US" smtClean="0"/>
              <a:t>2020-04-17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s of white silk in the background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870209"/>
            <a:ext cx="5279136" cy="527913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870209"/>
            <a:ext cx="5279136" cy="527913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67345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s of white silk in the background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0" y="810768"/>
            <a:ext cx="5452872" cy="54528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810768"/>
            <a:ext cx="5452872" cy="54528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518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s of white silk in the background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685805"/>
            <a:ext cx="5423916" cy="54239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" y="685805"/>
            <a:ext cx="5423916" cy="54239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9990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s of white silk in the background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38" y="768096"/>
            <a:ext cx="5321818" cy="53218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8" y="768096"/>
            <a:ext cx="5330957" cy="53309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17514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s of white silk in the background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22" y="778090"/>
            <a:ext cx="5316083" cy="531608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8" y="778090"/>
            <a:ext cx="5581190" cy="531608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675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yers of white silk in the background">
            <a:extLst>
              <a:ext uri="{FF2B5EF4-FFF2-40B4-BE49-F238E27FC236}">
                <a16:creationId xmlns:a16="http://schemas.microsoft.com/office/drawing/2014/main" id="{F64AC3CD-1328-415A-B204-EEA3F73A9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48" y="795528"/>
            <a:ext cx="5266944" cy="52669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795528"/>
            <a:ext cx="5266944" cy="526694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4391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28D249-1983-451D-8451-059C0BA5C7BA}">
  <ds:schemaRefs>
    <ds:schemaRef ds:uri="http://schemas.openxmlformats.org/package/2006/metadata/core-properties"/>
    <ds:schemaRef ds:uri="http://purl.org/dc/terms/"/>
    <ds:schemaRef ds:uri="http://purl.org/dc/dcmitype/"/>
    <ds:schemaRef ds:uri="71af3243-3dd4-4a8d-8c0d-dd76da1f02a5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4C1B96DA-D61E-4352-8013-F432E69A26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CC0DF8-A3C6-4F0C-AAB6-327115DBB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Savon design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Garamond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2020-04-17T07:56:55Z</dcterms:created>
  <dcterms:modified xsi:type="dcterms:W3CDTF">2020-04-17T08:02:23Z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