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lpe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aveikslėlis skilty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  „VOVERIUKŲ“ GR. VAIKŲ VELYKOS IR MEILĖ GYVŪNAMS</a:t>
            </a: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2020.04.14 - 19</a:t>
            </a:r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17" y="3602038"/>
            <a:ext cx="1349829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9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		FAUSTUKAS SAKO “skanu“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31" y="1950720"/>
            <a:ext cx="4582138" cy="3840480"/>
          </a:xfrm>
        </p:spPr>
      </p:pic>
    </p:spTree>
    <p:extLst>
      <p:ext uri="{BB962C8B-B14F-4D97-AF65-F5344CB8AC3E}">
        <p14:creationId xmlns:p14="http://schemas.microsoft.com/office/powerpoint/2010/main" val="62299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		EVUTĖS IR NEDO VELYKOS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05" y="2249488"/>
            <a:ext cx="3214016" cy="3541712"/>
          </a:xfrm>
        </p:spPr>
      </p:pic>
    </p:spTree>
    <p:extLst>
      <p:ext uri="{BB962C8B-B14F-4D97-AF65-F5344CB8AC3E}">
        <p14:creationId xmlns:p14="http://schemas.microsoft.com/office/powerpoint/2010/main" val="286661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			</a:t>
            </a:r>
            <a:r>
              <a:rPr lang="lt-LT" dirty="0" err="1" smtClean="0"/>
              <a:t>Faustuko</a:t>
            </a:r>
            <a:r>
              <a:rPr lang="lt-LT" dirty="0" smtClean="0"/>
              <a:t> </a:t>
            </a:r>
            <a:r>
              <a:rPr lang="lt-LT" dirty="0" err="1" smtClean="0"/>
              <a:t>velykos</a:t>
            </a:r>
            <a:r>
              <a:rPr lang="lt-LT" dirty="0" smtClean="0"/>
              <a:t> 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14" y="2014357"/>
            <a:ext cx="3541712" cy="3541712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91" y="2014358"/>
            <a:ext cx="6123867" cy="36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			JONUKO VELYKOS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86" y="2249488"/>
            <a:ext cx="6376253" cy="3541712"/>
          </a:xfrm>
        </p:spPr>
      </p:pic>
    </p:spTree>
    <p:extLst>
      <p:ext uri="{BB962C8B-B14F-4D97-AF65-F5344CB8AC3E}">
        <p14:creationId xmlns:p14="http://schemas.microsoft.com/office/powerpoint/2010/main" val="40307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 AMELIJOS D. PAUKŠČIUKAS KARALIUKAS  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3" y="2162402"/>
            <a:ext cx="5219915" cy="4046809"/>
          </a:xfrm>
        </p:spPr>
      </p:pic>
    </p:spTree>
    <p:extLst>
      <p:ext uri="{BB962C8B-B14F-4D97-AF65-F5344CB8AC3E}">
        <p14:creationId xmlns:p14="http://schemas.microsoft.com/office/powerpoint/2010/main" val="22448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02373" y="770918"/>
            <a:ext cx="9905998" cy="1478570"/>
          </a:xfrm>
        </p:spPr>
        <p:txBody>
          <a:bodyPr/>
          <a:lstStyle/>
          <a:p>
            <a:r>
              <a:rPr lang="lt-LT" dirty="0" smtClean="0"/>
              <a:t>		FAUSTUKO GYVŪNAI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07" y="2249488"/>
            <a:ext cx="5235280" cy="4090352"/>
          </a:xfrm>
        </p:spPr>
      </p:pic>
    </p:spTree>
    <p:extLst>
      <p:ext uri="{BB962C8B-B14F-4D97-AF65-F5344CB8AC3E}">
        <p14:creationId xmlns:p14="http://schemas.microsoft.com/office/powerpoint/2010/main" val="294689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		AMELIJOS K. GYVŪNĖLIAI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2" y="2014356"/>
            <a:ext cx="3541712" cy="3541712"/>
          </a:xfr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83" y="2014355"/>
            <a:ext cx="4197531" cy="35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2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		EVUTĖS IR NEDO GYVŪNĖLIAI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2236675"/>
            <a:ext cx="10136187" cy="3624193"/>
          </a:xfrm>
        </p:spPr>
      </p:pic>
    </p:spTree>
    <p:extLst>
      <p:ext uri="{BB962C8B-B14F-4D97-AF65-F5344CB8AC3E}">
        <p14:creationId xmlns:p14="http://schemas.microsoft.com/office/powerpoint/2010/main" val="18441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			JONUKO GYVŪNĖLIAI</a:t>
            </a:r>
            <a:endParaRPr lang="lt-LT" dirty="0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74" y="2249487"/>
            <a:ext cx="4380412" cy="4203563"/>
          </a:xfrm>
        </p:spPr>
      </p:pic>
    </p:spTree>
    <p:extLst>
      <p:ext uri="{BB962C8B-B14F-4D97-AF65-F5344CB8AC3E}">
        <p14:creationId xmlns:p14="http://schemas.microsoft.com/office/powerpoint/2010/main" val="29059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inė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TM04033919[[fn=Grandinė]]</Template>
  <TotalTime>32</TotalTime>
  <Words>17</Words>
  <Application>Microsoft Office PowerPoint</Application>
  <PresentationFormat>Plačiaekranė</PresentationFormat>
  <Paragraphs>12</Paragraphs>
  <Slides>10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Grandinė</vt:lpstr>
      <vt:lpstr>  „VOVERIUKŲ“ GR. VAIKŲ VELYKOS IR MEILĖ GYVŪNAMS</vt:lpstr>
      <vt:lpstr>  EVUTĖS IR NEDO VELYKOS</vt:lpstr>
      <vt:lpstr>   Faustuko velykos </vt:lpstr>
      <vt:lpstr>   JONUKO VELYKOS</vt:lpstr>
      <vt:lpstr> AMELIJOS D. PAUKŠČIUKAS KARALIUKAS  </vt:lpstr>
      <vt:lpstr>  FAUSTUKO GYVŪNAI</vt:lpstr>
      <vt:lpstr>  AMELIJOS K. GYVŪNĖLIAI</vt:lpstr>
      <vt:lpstr>  EVUTĖS IR NEDO GYVŪNĖLIAI</vt:lpstr>
      <vt:lpstr>   JONUKO GYVŪNĖLIAI</vt:lpstr>
      <vt:lpstr>  FAUSTUKAS SAKO “skanu“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„VOVERIUKŲ“ GR. VAIKŲ VELYKOS IR MEILĖ GYVŪNAMS</dc:title>
  <dc:creator>HP</dc:creator>
  <cp:lastModifiedBy>HP</cp:lastModifiedBy>
  <cp:revision>8</cp:revision>
  <dcterms:created xsi:type="dcterms:W3CDTF">2020-04-19T16:20:44Z</dcterms:created>
  <dcterms:modified xsi:type="dcterms:W3CDTF">2020-04-19T16:52:56Z</dcterms:modified>
</cp:coreProperties>
</file>