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sldIdLst>
    <p:sldId id="286" r:id="rId2"/>
    <p:sldId id="283" r:id="rId3"/>
    <p:sldId id="284" r:id="rId4"/>
    <p:sldId id="257" r:id="rId5"/>
    <p:sldId id="270" r:id="rId6"/>
    <p:sldId id="256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71" r:id="rId18"/>
    <p:sldId id="258" r:id="rId19"/>
    <p:sldId id="272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85" r:id="rId30"/>
    <p:sldId id="268" r:id="rId31"/>
    <p:sldId id="269" r:id="rId32"/>
    <p:sldId id="288" r:id="rId3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19" autoAdjust="0"/>
  </p:normalViewPr>
  <p:slideViewPr>
    <p:cSldViewPr>
      <p:cViewPr varScale="1">
        <p:scale>
          <a:sx n="84" d="100"/>
          <a:sy n="84" d="100"/>
        </p:scale>
        <p:origin x="-8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apvalintas stačiakamp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uapvalintas stačiakampis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Antraštė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20" name="Antrinis pavadinima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lt-LT" smtClean="0"/>
              <a:t>Spustelėję redag. ruoš. paantrš. stilių</a:t>
            </a:r>
            <a:endParaRPr kumimoji="0" lang="en-US"/>
          </a:p>
        </p:txBody>
      </p:sp>
      <p:sp>
        <p:nvSpPr>
          <p:cNvPr id="19" name="Datos vietos rezervavimo ženklas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11" name="Skaidrės numerio vietos rezervavimo ženklas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apvalintas stačiakampis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Suapvalintas stačiakampis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apvalintas stačiakamp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apvalintas stačiakampis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Kvadratas su vienu užapvalintu kampu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lt-LT" smtClean="0"/>
              <a:t>Spustelėję redag. ruoš. teksto stilių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lt-LT" smtClean="0"/>
              <a:t>Spustelėkite piktogr. norėdami įtraukti pav.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apvalintas stačiakampis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uapvalintas stačiakampi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Pavadinimo vietos rezervavimo ženklas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lt-LT" smtClean="0"/>
              <a:t>Spustelėję redag. ruoš. pavad. stilių</a:t>
            </a:r>
            <a:endParaRPr kumimoji="0"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lt-LT" smtClean="0"/>
              <a:t>Spustelėję redag. ruoš. teksto stilių</a:t>
            </a:r>
          </a:p>
          <a:p>
            <a:pPr lvl="1" eaLnBrk="1" latinLnBrk="0" hangingPunct="1"/>
            <a:r>
              <a:rPr kumimoji="0" lang="lt-LT" smtClean="0"/>
              <a:t>Antras lygmuo</a:t>
            </a:r>
          </a:p>
          <a:p>
            <a:pPr lvl="2" eaLnBrk="1" latinLnBrk="0" hangingPunct="1"/>
            <a:r>
              <a:rPr kumimoji="0" lang="lt-LT" smtClean="0"/>
              <a:t>Trečias lygmuo</a:t>
            </a:r>
          </a:p>
          <a:p>
            <a:pPr lvl="3" eaLnBrk="1" latinLnBrk="0" hangingPunct="1"/>
            <a:r>
              <a:rPr kumimoji="0" lang="lt-LT" smtClean="0"/>
              <a:t>Ketvirtas lygmuo</a:t>
            </a:r>
          </a:p>
          <a:p>
            <a:pPr lvl="4" eaLnBrk="1" latinLnBrk="0" hangingPunct="1"/>
            <a:r>
              <a:rPr kumimoji="0" lang="lt-LT" smtClean="0"/>
              <a:t>Penktas lygmuo</a:t>
            </a:r>
            <a:endParaRPr kumimoji="0" lang="en-US"/>
          </a:p>
        </p:txBody>
      </p:sp>
      <p:sp>
        <p:nvSpPr>
          <p:cNvPr id="25" name="Datos vietos rezervavimo ženklas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E50A3B3-5405-4EF8-BF81-823BB6935CB9}" type="datetimeFigureOut">
              <a:rPr lang="lt-LT" smtClean="0"/>
              <a:t>2021.10.14</a:t>
            </a:fld>
            <a:endParaRPr lang="lt-LT"/>
          </a:p>
        </p:txBody>
      </p:sp>
      <p:sp>
        <p:nvSpPr>
          <p:cNvPr id="18" name="Poraštės vietos rezervavimo ženklas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C4E69C7-1651-444C-BCD6-5F3BD52DF03E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1.wav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107560" cy="4824536"/>
          </a:xfrm>
        </p:spPr>
        <p:txBody>
          <a:bodyPr/>
          <a:lstStyle/>
          <a:p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Pirma diena</a:t>
            </a:r>
            <a:endParaRPr lang="lt-LT" dirty="0">
              <a:solidFill>
                <a:schemeClr val="accent5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55576" y="2204865"/>
            <a:ext cx="7725544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480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,,Iš rudens aruodų“</a:t>
            </a:r>
            <a:endParaRPr lang="lt-LT" sz="4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As kojytem trep trep tre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5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8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0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90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s kojytem trep trep trep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100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5877272"/>
            <a:ext cx="609600" cy="609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8894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5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6110"/>
      </p:ext>
    </p:extLst>
  </p:cSld>
  <p:clrMapOvr>
    <a:masterClrMapping/>
  </p:clrMapOvr>
  <p:transition spd="med" advClick="0" advTm="9000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749776"/>
          </a:xfrm>
        </p:spPr>
        <p:txBody>
          <a:bodyPr/>
          <a:lstStyle/>
          <a:p>
            <a:pPr algn="ctr"/>
            <a:r>
              <a:rPr lang="lt-LT" dirty="0" smtClean="0"/>
              <a:t>LAIMINGI 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3848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Ruden</a:t>
            </a:r>
            <a:r>
              <a:rPr lang="lt-LT" sz="4800" dirty="0" smtClean="0">
                <a:solidFill>
                  <a:srgbClr val="FF0000"/>
                </a:solidFill>
              </a:rPr>
              <a:t>ė</a:t>
            </a:r>
            <a:r>
              <a:rPr lang="en-US" sz="4800" dirty="0" err="1" smtClean="0">
                <a:solidFill>
                  <a:srgbClr val="FF0000"/>
                </a:solidFill>
              </a:rPr>
              <a:t>lio</a:t>
            </a:r>
            <a:r>
              <a:rPr lang="en-US" sz="4800" dirty="0" smtClean="0">
                <a:solidFill>
                  <a:srgbClr val="FF0000"/>
                </a:solidFill>
              </a:rPr>
              <a:t> g</a:t>
            </a:r>
            <a:r>
              <a:rPr lang="lt-LT" sz="4800" dirty="0" smtClean="0">
                <a:solidFill>
                  <a:srgbClr val="FF0000"/>
                </a:solidFill>
              </a:rPr>
              <a:t>ė</a:t>
            </a:r>
            <a:r>
              <a:rPr lang="en-US" sz="4800" dirty="0" err="1" smtClean="0">
                <a:solidFill>
                  <a:srgbClr val="FF0000"/>
                </a:solidFill>
              </a:rPr>
              <a:t>ryb</a:t>
            </a:r>
            <a:r>
              <a:rPr lang="lt-LT" sz="4800" dirty="0" smtClean="0">
                <a:solidFill>
                  <a:srgbClr val="FF0000"/>
                </a:solidFill>
              </a:rPr>
              <a:t>ė</a:t>
            </a:r>
            <a:r>
              <a:rPr lang="en-US" sz="4800" dirty="0" smtClean="0">
                <a:solidFill>
                  <a:srgbClr val="FF0000"/>
                </a:solidFill>
              </a:rPr>
              <a:t>s</a:t>
            </a:r>
            <a:endParaRPr lang="lt-LT" sz="4800" dirty="0">
              <a:solidFill>
                <a:srgbClr val="FF0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Pirma diena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 Paroda</a:t>
            </a:r>
          </a:p>
          <a:p>
            <a:r>
              <a:rPr lang="lt-LT" sz="6000" b="1" dirty="0" smtClean="0">
                <a:solidFill>
                  <a:srgbClr val="00B050"/>
                </a:solidFill>
              </a:rPr>
              <a:t>,,Iš </a:t>
            </a:r>
            <a:r>
              <a:rPr lang="lt-LT" sz="6000" b="1" dirty="0" smtClean="0">
                <a:solidFill>
                  <a:srgbClr val="C00000"/>
                </a:solidFill>
              </a:rPr>
              <a:t>rudens </a:t>
            </a:r>
            <a:r>
              <a:rPr lang="lt-LT" sz="6000" b="1" dirty="0" smtClean="0">
                <a:solidFill>
                  <a:schemeClr val="accent3">
                    <a:lumMod val="75000"/>
                  </a:schemeClr>
                </a:solidFill>
              </a:rPr>
              <a:t>aruodų“</a:t>
            </a:r>
            <a:endParaRPr lang="lt-LT" sz="6000" b="1" dirty="0" smtClean="0">
              <a:solidFill>
                <a:srgbClr val="00B050"/>
              </a:solidFill>
            </a:endParaRPr>
          </a:p>
          <a:p>
            <a:endParaRPr lang="lt-LT" dirty="0" smtClean="0">
              <a:solidFill>
                <a:srgbClr val="00B050"/>
              </a:solidFill>
            </a:endParaRPr>
          </a:p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as">
  <a:themeElements>
    <a:clrScheme name="Horizontas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spekt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a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146</TotalTime>
  <Words>25</Words>
  <Application>Microsoft Office PowerPoint</Application>
  <PresentationFormat>Demonstracija ekrane (4:3)</PresentationFormat>
  <Paragraphs>7</Paragraphs>
  <Slides>32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32</vt:i4>
      </vt:variant>
    </vt:vector>
  </HeadingPairs>
  <TitlesOfParts>
    <vt:vector size="33" baseType="lpstr">
      <vt:lpstr>Aspektas</vt:lpstr>
      <vt:lpstr>Pirma diena</vt:lpstr>
      <vt:lpstr>PowerPoint pristatymas</vt:lpstr>
      <vt:lpstr>PowerPoint pristatymas</vt:lpstr>
      <vt:lpstr>PowerPoint pristatymas</vt:lpstr>
      <vt:lpstr>PowerPoint pristatymas</vt:lpstr>
      <vt:lpstr>Rudenėlio gėrybės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LAIMINGI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Rudenėlio gėrybės</dc:title>
  <dc:creator>Naujas</dc:creator>
  <cp:lastModifiedBy>Naujas</cp:lastModifiedBy>
  <cp:revision>13</cp:revision>
  <dcterms:created xsi:type="dcterms:W3CDTF">2021-10-14T05:44:19Z</dcterms:created>
  <dcterms:modified xsi:type="dcterms:W3CDTF">2021-10-14T09:10:04Z</dcterms:modified>
</cp:coreProperties>
</file>