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69835FE-3CD6-E646-91B7-4B75DF449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272" y="927760"/>
            <a:ext cx="7302579" cy="3065043"/>
          </a:xfrm>
        </p:spPr>
        <p:txBody>
          <a:bodyPr>
            <a:normAutofit/>
          </a:bodyPr>
          <a:lstStyle/>
          <a:p>
            <a:r>
              <a:rPr lang="lt-LT" sz="2800">
                <a:solidFill>
                  <a:srgbClr val="FF0000"/>
                </a:solidFill>
              </a:rPr>
              <a:t>Pelėdžiukų grUpės refleksija </a:t>
            </a:r>
          </a:p>
          <a:p>
            <a:r>
              <a:rPr lang="lt-LT" sz="2800">
                <a:solidFill>
                  <a:srgbClr val="FF0000"/>
                </a:solidFill>
              </a:rPr>
              <a:t>Savaitės tema „Stebuklingas gyvūnų pasaulis“</a:t>
            </a:r>
          </a:p>
          <a:p>
            <a:r>
              <a:rPr lang="lt-LT" sz="2800">
                <a:solidFill>
                  <a:srgbClr val="FF0000"/>
                </a:solidFill>
              </a:rPr>
              <a:t>2020-04-13-17</a:t>
            </a:r>
          </a:p>
        </p:txBody>
      </p:sp>
      <p:graphicFrame>
        <p:nvGraphicFramePr>
          <p:cNvPr id="5" name="Lentelė 5">
            <a:extLst>
              <a:ext uri="{FF2B5EF4-FFF2-40B4-BE49-F238E27FC236}">
                <a16:creationId xmlns:a16="http://schemas.microsoft.com/office/drawing/2014/main" id="{8BFF41B6-5005-6B45-BB90-53DB2F82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72695"/>
              </p:ext>
            </p:extLst>
          </p:nvPr>
        </p:nvGraphicFramePr>
        <p:xfrm>
          <a:off x="2032000" y="-2972818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621754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1062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31624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2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39296"/>
                  </a:ext>
                </a:extLst>
              </a:tr>
            </a:tbl>
          </a:graphicData>
        </a:graphic>
      </p:graphicFrame>
      <p:pic>
        <p:nvPicPr>
          <p:cNvPr id="2" name="Paveikslėlis 3">
            <a:extLst>
              <a:ext uri="{FF2B5EF4-FFF2-40B4-BE49-F238E27FC236}">
                <a16:creationId xmlns:a16="http://schemas.microsoft.com/office/drawing/2014/main" id="{28AE0EEA-7BEF-0145-8B4B-CB3C3D86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54" y="3352341"/>
            <a:ext cx="3382895" cy="27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7CB904-4364-9D4A-80B5-D13A44FC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16A06FAC-CBF4-564F-8AA8-F7A9DB0C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11" y="624485"/>
            <a:ext cx="3807457" cy="4737966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2A27D3A4-9A58-AC44-ABA1-BF097481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22" y="284134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8EEF2E-6F3E-3845-A10D-564F7E65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713B87B1-1176-5847-A69F-9DC211784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705092" y="463880"/>
            <a:ext cx="3915151" cy="4954237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8EC3BFF9-C4D6-254B-BEFB-5DA1276C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7" y="463880"/>
            <a:ext cx="471609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07936A-CD10-0D4F-99BA-217FBFC8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A442C92F-6812-5046-BD80-0E0B1B607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62" y="457487"/>
            <a:ext cx="4767810" cy="5146182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628ED9D0-91D1-FF4A-9184-18D551D0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330" y="185002"/>
            <a:ext cx="443345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D141B9-9AA0-084F-A4DF-8AAF6B40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F43BD99F-20B8-B747-BA55-1FA46DFCB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529" y="550263"/>
            <a:ext cx="4205374" cy="5613007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F8EDB3AD-FBEE-8040-87C0-A0A008F4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66" y="550263"/>
            <a:ext cx="4431655" cy="55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187F31-5459-5649-8D37-FFD06794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BF1C6999-F659-E94A-A9AA-E9BF337D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80" y="804519"/>
            <a:ext cx="5221214" cy="4746398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9C9852F6-B449-FE4E-A497-6D3ECFDB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89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E64BAF-8EF9-864A-9A6A-05BAA347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16FA6CD2-EC21-0249-A24E-F197C1F2D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327601"/>
            <a:ext cx="3927045" cy="5127626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8A234595-9162-0B41-986E-496BF762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81" y="719666"/>
            <a:ext cx="3927045" cy="51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8BA05C-E01F-BA48-95F2-A0AE4F2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EDCEF013-8637-BC4C-91A8-175897B83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7" y="497353"/>
            <a:ext cx="3779980" cy="4827988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81A7F5DA-9B39-974D-8146-61756E4F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41" y="202013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9A0844-4596-3A40-8ADF-00D7F27E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A6B8A642-8EC1-1E47-9784-61FE376E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45" y="327602"/>
            <a:ext cx="4871906" cy="5124553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2FCC0690-BF86-8E48-A6B1-B29EE083C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84" y="327602"/>
            <a:ext cx="5353283" cy="51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700E01-6CF8-9B49-B073-62F63C37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B453D019-CF32-BC40-8678-0EAF5E058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10" y="234824"/>
            <a:ext cx="3506360" cy="4850298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987AD11A-4D0E-FA41-BDC5-CFB4562D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99" y="634815"/>
            <a:ext cx="4022539" cy="4022539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id="{762F21D1-E698-3344-B1E8-0479FFF40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549" y="420377"/>
            <a:ext cx="3506362" cy="48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0BAC1A-B02C-CE42-9F0D-99248700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9E388B3F-8F91-E245-BF79-808DAB04A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27602"/>
            <a:ext cx="4546023" cy="4366861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066B22F2-7911-DB49-A49C-9D132609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022" y="804519"/>
            <a:ext cx="3832721" cy="4780595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id="{7CB49359-4A16-8B4A-B47B-90DB59615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79" y="327602"/>
            <a:ext cx="4147155" cy="41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C2A157A-C1F8-3141-A986-1C999E6A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34FAE295-081E-1B45-9EFB-81AF02A96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552280" y="195977"/>
            <a:ext cx="4274050" cy="5919787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A992D2FC-54AA-8E49-89DA-C0B73CC67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73" y="307804"/>
            <a:ext cx="4000083" cy="57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7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Plačiaekranė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Galerija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Vytautas Kurlys</dc:creator>
  <cp:lastModifiedBy>Vytautas Kurlys</cp:lastModifiedBy>
  <cp:revision>4</cp:revision>
  <dcterms:created xsi:type="dcterms:W3CDTF">2020-04-20T07:32:59Z</dcterms:created>
  <dcterms:modified xsi:type="dcterms:W3CDTF">2020-04-20T11:22:49Z</dcterms:modified>
</cp:coreProperties>
</file>