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baltrimiene.r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400" b="1" i="1" dirty="0"/>
              <a:t> </a:t>
            </a:r>
            <a:r>
              <a:rPr lang="lt-LT" sz="4400" b="1" i="1" dirty="0" smtClean="0"/>
              <a:t>                    Konkursas </a:t>
            </a:r>
            <a:br>
              <a:rPr lang="lt-LT" sz="4400" b="1" i="1" dirty="0" smtClean="0"/>
            </a:br>
            <a:r>
              <a:rPr lang="lt-LT" sz="4400" b="1" i="1" dirty="0" smtClean="0"/>
              <a:t>“Mano pirmasis vyšnių sodas“</a:t>
            </a:r>
            <a:endParaRPr lang="lt-LT" sz="4400" b="1" i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363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6" y="391886"/>
            <a:ext cx="8360229" cy="6035040"/>
          </a:xfrm>
        </p:spPr>
      </p:pic>
    </p:spTree>
    <p:extLst>
      <p:ext uri="{BB962C8B-B14F-4D97-AF65-F5344CB8AC3E}">
        <p14:creationId xmlns:p14="http://schemas.microsoft.com/office/powerpoint/2010/main" val="2495688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300445"/>
            <a:ext cx="8360228" cy="6270171"/>
          </a:xfrm>
        </p:spPr>
      </p:pic>
    </p:spTree>
    <p:extLst>
      <p:ext uri="{BB962C8B-B14F-4D97-AF65-F5344CB8AC3E}">
        <p14:creationId xmlns:p14="http://schemas.microsoft.com/office/powerpoint/2010/main" val="253179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404948"/>
            <a:ext cx="8399416" cy="6100353"/>
          </a:xfrm>
        </p:spPr>
      </p:pic>
    </p:spTree>
    <p:extLst>
      <p:ext uri="{BB962C8B-B14F-4D97-AF65-F5344CB8AC3E}">
        <p14:creationId xmlns:p14="http://schemas.microsoft.com/office/powerpoint/2010/main" val="751283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13509"/>
            <a:ext cx="8360229" cy="6165667"/>
          </a:xfrm>
        </p:spPr>
      </p:pic>
    </p:spTree>
    <p:extLst>
      <p:ext uri="{BB962C8B-B14F-4D97-AF65-F5344CB8AC3E}">
        <p14:creationId xmlns:p14="http://schemas.microsoft.com/office/powerpoint/2010/main" val="458714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52696"/>
            <a:ext cx="8347166" cy="6204857"/>
          </a:xfrm>
        </p:spPr>
      </p:pic>
    </p:spTree>
    <p:extLst>
      <p:ext uri="{BB962C8B-B14F-4D97-AF65-F5344CB8AC3E}">
        <p14:creationId xmlns:p14="http://schemas.microsoft.com/office/powerpoint/2010/main" val="209249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78824"/>
            <a:ext cx="8360229" cy="6113416"/>
          </a:xfrm>
        </p:spPr>
      </p:pic>
    </p:spTree>
    <p:extLst>
      <p:ext uri="{BB962C8B-B14F-4D97-AF65-F5344CB8AC3E}">
        <p14:creationId xmlns:p14="http://schemas.microsoft.com/office/powerpoint/2010/main" val="321301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3" y="352696"/>
            <a:ext cx="8399417" cy="6113417"/>
          </a:xfrm>
        </p:spPr>
      </p:pic>
    </p:spTree>
    <p:extLst>
      <p:ext uri="{BB962C8B-B14F-4D97-AF65-F5344CB8AC3E}">
        <p14:creationId xmlns:p14="http://schemas.microsoft.com/office/powerpoint/2010/main" val="195648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339634"/>
            <a:ext cx="8386355" cy="6204857"/>
          </a:xfrm>
        </p:spPr>
      </p:pic>
    </p:spTree>
    <p:extLst>
      <p:ext uri="{BB962C8B-B14F-4D97-AF65-F5344CB8AC3E}">
        <p14:creationId xmlns:p14="http://schemas.microsoft.com/office/powerpoint/2010/main" val="52946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431074"/>
            <a:ext cx="8425542" cy="6008915"/>
          </a:xfrm>
        </p:spPr>
      </p:pic>
    </p:spTree>
    <p:extLst>
      <p:ext uri="{BB962C8B-B14F-4D97-AF65-F5344CB8AC3E}">
        <p14:creationId xmlns:p14="http://schemas.microsoft.com/office/powerpoint/2010/main" val="607055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1" y="313509"/>
            <a:ext cx="8399418" cy="6139542"/>
          </a:xfrm>
        </p:spPr>
      </p:pic>
    </p:spTree>
    <p:extLst>
      <p:ext uri="{BB962C8B-B14F-4D97-AF65-F5344CB8AC3E}">
        <p14:creationId xmlns:p14="http://schemas.microsoft.com/office/powerpoint/2010/main" val="2371874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-362"/>
            <a:ext cx="8608422" cy="6858362"/>
          </a:xfrm>
        </p:spPr>
      </p:pic>
    </p:spTree>
    <p:extLst>
      <p:ext uri="{BB962C8B-B14F-4D97-AF65-F5344CB8AC3E}">
        <p14:creationId xmlns:p14="http://schemas.microsoft.com/office/powerpoint/2010/main" val="220854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326572"/>
            <a:ext cx="8386355" cy="6191794"/>
          </a:xfrm>
        </p:spPr>
      </p:pic>
    </p:spTree>
    <p:extLst>
      <p:ext uri="{BB962C8B-B14F-4D97-AF65-F5344CB8AC3E}">
        <p14:creationId xmlns:p14="http://schemas.microsoft.com/office/powerpoint/2010/main" val="408007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b="1" i="1" dirty="0" smtClean="0"/>
              <a:t>DĖKOJAME UŽ DALYVAVIMĄ</a:t>
            </a:r>
            <a:endParaRPr lang="lt-LT" sz="4000" b="1" i="1" dirty="0"/>
          </a:p>
        </p:txBody>
      </p:sp>
    </p:spTree>
    <p:extLst>
      <p:ext uri="{BB962C8B-B14F-4D97-AF65-F5344CB8AC3E}">
        <p14:creationId xmlns:p14="http://schemas.microsoft.com/office/powerpoint/2010/main" val="334460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 ETAPAS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04-01</a:t>
            </a:r>
            <a:br>
              <a:rPr lang="lt-LT" dirty="0" smtClean="0"/>
            </a:br>
            <a:r>
              <a:rPr lang="lt-LT" dirty="0" smtClean="0"/>
              <a:t>04-05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b="1" i="1" dirty="0" smtClean="0"/>
              <a:t>Stebime gamtą (natūraliai, virtualiai).</a:t>
            </a:r>
          </a:p>
          <a:p>
            <a:r>
              <a:rPr lang="lt-LT" sz="4400" b="1" i="1" dirty="0" smtClean="0"/>
              <a:t>Vartome knygas, žurnalus.</a:t>
            </a:r>
          </a:p>
          <a:p>
            <a:r>
              <a:rPr lang="lt-LT" sz="4400" b="1" i="1" dirty="0" smtClean="0"/>
              <a:t>Diskutuojame, tyrinėjame.</a:t>
            </a:r>
          </a:p>
          <a:p>
            <a:r>
              <a:rPr lang="lt-LT" sz="4400" b="1" i="1" dirty="0" smtClean="0"/>
              <a:t>Išsiaiškiname spalvas, formas,</a:t>
            </a:r>
          </a:p>
          <a:p>
            <a:r>
              <a:rPr lang="lt-LT" sz="4400" b="1" i="1" dirty="0"/>
              <a:t>s</a:t>
            </a:r>
            <a:r>
              <a:rPr lang="lt-LT" sz="4400" b="1" i="1" dirty="0" smtClean="0"/>
              <a:t>avybes, kvapą, skonį.</a:t>
            </a:r>
            <a:endParaRPr lang="lt-LT" sz="4400" b="1" i="1" dirty="0"/>
          </a:p>
        </p:txBody>
      </p:sp>
    </p:spTree>
    <p:extLst>
      <p:ext uri="{BB962C8B-B14F-4D97-AF65-F5344CB8AC3E}">
        <p14:creationId xmlns:p14="http://schemas.microsoft.com/office/powerpoint/2010/main" val="23932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II ETAPAS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04-06</a:t>
            </a:r>
            <a:br>
              <a:rPr lang="lt-LT" dirty="0" smtClean="0"/>
            </a:br>
            <a:r>
              <a:rPr lang="lt-LT" dirty="0" smtClean="0"/>
              <a:t>04-12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4400" b="1" i="1" dirty="0" smtClean="0"/>
              <a:t>Kartu su tėveliais minkome tešlą (domimės produktais).</a:t>
            </a:r>
          </a:p>
          <a:p>
            <a:r>
              <a:rPr lang="lt-LT" sz="4400" b="1" i="1" dirty="0" smtClean="0"/>
              <a:t>Formuojame pyragėlius, keksiukus, bandeles ir kt.</a:t>
            </a:r>
          </a:p>
          <a:p>
            <a:r>
              <a:rPr lang="lt-LT" sz="4400" b="1" i="1" dirty="0" smtClean="0"/>
              <a:t>Daug dėmesio skiriame vyšnių įdarui (vyšnios šaldytos, vyšnių uogienė, vyšnios trintos).</a:t>
            </a:r>
          </a:p>
          <a:p>
            <a:r>
              <a:rPr lang="lt-LT" sz="4400" b="1" i="1" dirty="0" smtClean="0"/>
              <a:t>Ragaujame, skanaujame, vaišiname visus.</a:t>
            </a:r>
            <a:endParaRPr lang="lt-LT" sz="4400" b="1" i="1" dirty="0"/>
          </a:p>
        </p:txBody>
      </p:sp>
    </p:spTree>
    <p:extLst>
      <p:ext uri="{BB962C8B-B14F-4D97-AF65-F5344CB8AC3E}">
        <p14:creationId xmlns:p14="http://schemas.microsoft.com/office/powerpoint/2010/main" val="3338325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III ETAPAS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04-13</a:t>
            </a:r>
            <a:br>
              <a:rPr lang="lt-LT" dirty="0" smtClean="0"/>
            </a:br>
            <a:r>
              <a:rPr lang="lt-LT" dirty="0" smtClean="0"/>
              <a:t>04-19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b="1" i="1" dirty="0" smtClean="0"/>
              <a:t>Pyragų, keksiukų, bandelių, tortų su vyšniomis receptai.</a:t>
            </a:r>
          </a:p>
          <a:p>
            <a:r>
              <a:rPr lang="lt-LT" sz="4400" b="1" i="1" dirty="0" smtClean="0"/>
              <a:t>Siunčiame receptus komisijai nurodytu adresu. </a:t>
            </a:r>
            <a:r>
              <a:rPr lang="lt-LT" dirty="0" smtClean="0"/>
              <a:t>(baltrimiene.r@gmail.com)</a:t>
            </a:r>
            <a:endParaRPr lang="lt-LT" sz="4400" dirty="0" smtClean="0"/>
          </a:p>
        </p:txBody>
      </p:sp>
    </p:spTree>
    <p:extLst>
      <p:ext uri="{BB962C8B-B14F-4D97-AF65-F5344CB8AC3E}">
        <p14:creationId xmlns:p14="http://schemas.microsoft.com/office/powerpoint/2010/main" val="3519340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IV ETAPAS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04-20</a:t>
            </a:r>
            <a:br>
              <a:rPr lang="lt-LT" dirty="0" smtClean="0"/>
            </a:br>
            <a:r>
              <a:rPr lang="lt-LT" dirty="0" smtClean="0"/>
              <a:t>04-30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b="1" i="1" dirty="0" smtClean="0"/>
              <a:t>PIEŠIAME – </a:t>
            </a:r>
          </a:p>
          <a:p>
            <a:pPr marL="0" indent="0">
              <a:buNone/>
            </a:pPr>
            <a:r>
              <a:rPr lang="lt-LT" sz="4400" b="1" i="1" dirty="0" smtClean="0"/>
              <a:t>„MANO </a:t>
            </a:r>
          </a:p>
          <a:p>
            <a:pPr marL="0" indent="0">
              <a:buNone/>
            </a:pPr>
            <a:r>
              <a:rPr lang="lt-LT" sz="4400" b="1" i="1" dirty="0" smtClean="0"/>
              <a:t>            PIRMASIS </a:t>
            </a:r>
          </a:p>
          <a:p>
            <a:pPr marL="0" indent="0">
              <a:buNone/>
            </a:pPr>
            <a:r>
              <a:rPr lang="lt-LT" sz="4400" b="1" i="1" dirty="0" smtClean="0"/>
              <a:t>                             VYŠNIŲ </a:t>
            </a:r>
          </a:p>
          <a:p>
            <a:pPr marL="0" indent="0">
              <a:buNone/>
            </a:pPr>
            <a:r>
              <a:rPr lang="lt-LT" sz="4400" b="1" i="1" dirty="0" smtClean="0"/>
              <a:t>                                            SODAS“</a:t>
            </a:r>
            <a:endParaRPr lang="lt-LT" sz="4400" b="1" i="1" dirty="0"/>
          </a:p>
        </p:txBody>
      </p:sp>
    </p:spTree>
    <p:extLst>
      <p:ext uri="{BB962C8B-B14F-4D97-AF65-F5344CB8AC3E}">
        <p14:creationId xmlns:p14="http://schemas.microsoft.com/office/powerpoint/2010/main" val="1098141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 ETAPAS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IKI 05-03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4400" b="1" i="1" dirty="0" smtClean="0"/>
              <a:t>Piešinių nuotraukas siunčiame adresu-</a:t>
            </a:r>
          </a:p>
          <a:p>
            <a:pPr marL="0" indent="0">
              <a:buNone/>
            </a:pPr>
            <a:r>
              <a:rPr lang="lt-LT" sz="4400" b="1" i="1" dirty="0" smtClean="0">
                <a:hlinkClick r:id="rId2"/>
              </a:rPr>
              <a:t>baltrimiene.r@gmail.com</a:t>
            </a:r>
            <a:endParaRPr lang="lt-LT" sz="4400" b="1" i="1" dirty="0" smtClean="0"/>
          </a:p>
          <a:p>
            <a:pPr marL="0" indent="0">
              <a:buNone/>
            </a:pPr>
            <a:r>
              <a:rPr lang="lt-LT" sz="4400" b="1" i="1" dirty="0" smtClean="0"/>
              <a:t>Konkurso rezultatus skelbiame-  05-17.</a:t>
            </a:r>
          </a:p>
          <a:p>
            <a:pPr marL="0" indent="0">
              <a:buNone/>
            </a:pPr>
            <a:r>
              <a:rPr lang="lt-LT" sz="4400" b="1" i="1" dirty="0" smtClean="0"/>
              <a:t>Nugalėtojai džiaugiasi prizais.</a:t>
            </a:r>
          </a:p>
          <a:p>
            <a:pPr marL="0" indent="0">
              <a:buNone/>
            </a:pPr>
            <a:endParaRPr lang="lt-LT" sz="4400" b="1" i="1" dirty="0" smtClean="0"/>
          </a:p>
          <a:p>
            <a:pPr marL="0" indent="0">
              <a:buNone/>
            </a:pPr>
            <a:r>
              <a:rPr lang="lt-LT" sz="3200" b="1" i="1" dirty="0" smtClean="0">
                <a:solidFill>
                  <a:srgbClr val="FF0000"/>
                </a:solidFill>
              </a:rPr>
              <a:t>Pastaba- piešinius išsaugome būsimai parodai lopšelyje –darželyje „ Eglutė“.</a:t>
            </a:r>
          </a:p>
          <a:p>
            <a:pPr marL="0" indent="0">
              <a:buNone/>
            </a:pPr>
            <a:endParaRPr lang="lt-LT" sz="4400" b="1" i="1" dirty="0"/>
          </a:p>
        </p:txBody>
      </p:sp>
    </p:spTree>
    <p:extLst>
      <p:ext uri="{BB962C8B-B14F-4D97-AF65-F5344CB8AC3E}">
        <p14:creationId xmlns:p14="http://schemas.microsoft.com/office/powerpoint/2010/main" val="2117144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Priedas</a:t>
            </a:r>
            <a:br>
              <a:rPr lang="lt-LT" sz="4000" dirty="0" smtClean="0"/>
            </a:br>
            <a:r>
              <a:rPr lang="lt-LT" sz="4000" dirty="0"/>
              <a:t/>
            </a:r>
            <a:br>
              <a:rPr lang="lt-LT" sz="4000" dirty="0"/>
            </a:br>
            <a:r>
              <a:rPr lang="lt-LT" sz="4000" dirty="0" smtClean="0"/>
              <a:t>Vyšnių sodas Tauragnuose</a:t>
            </a:r>
            <a:endParaRPr lang="lt-LT" sz="4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3" y="395321"/>
            <a:ext cx="8255726" cy="6044668"/>
          </a:xfrm>
        </p:spPr>
      </p:pic>
    </p:spTree>
    <p:extLst>
      <p:ext uri="{BB962C8B-B14F-4D97-AF65-F5344CB8AC3E}">
        <p14:creationId xmlns:p14="http://schemas.microsoft.com/office/powerpoint/2010/main" val="99608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3" y="274319"/>
            <a:ext cx="8386355" cy="6139543"/>
          </a:xfrm>
        </p:spPr>
      </p:pic>
    </p:spTree>
    <p:extLst>
      <p:ext uri="{BB962C8B-B14F-4D97-AF65-F5344CB8AC3E}">
        <p14:creationId xmlns:p14="http://schemas.microsoft.com/office/powerpoint/2010/main" val="4122741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ėmelis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TM03457475[[fn=Rėmelis]]</Template>
  <TotalTime>62</TotalTime>
  <Words>139</Words>
  <Application>Microsoft Office PowerPoint</Application>
  <PresentationFormat>Plačiaekranė</PresentationFormat>
  <Paragraphs>30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4" baseType="lpstr">
      <vt:lpstr>Corbel</vt:lpstr>
      <vt:lpstr>Wingdings 2</vt:lpstr>
      <vt:lpstr>Rėmelis</vt:lpstr>
      <vt:lpstr>                     Konkursas  “Mano pirmasis vyšnių sodas“</vt:lpstr>
      <vt:lpstr>„PowerPoint“ pateiktis</vt:lpstr>
      <vt:lpstr>I ETAPAS  04-01 04-05</vt:lpstr>
      <vt:lpstr>II ETAPAS  04-06 04-12</vt:lpstr>
      <vt:lpstr>III ETAPAS  04-13 04-19</vt:lpstr>
      <vt:lpstr>IV ETAPAS  04-20 04-30</vt:lpstr>
      <vt:lpstr>V ETAPAS  IKI 05-03</vt:lpstr>
      <vt:lpstr>Priedas  Vyšnių sodas Tauragnuose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Konkursas  “Mano pirmasis vyšnių sodas“</dc:title>
  <dc:creator>User</dc:creator>
  <cp:lastModifiedBy>User</cp:lastModifiedBy>
  <cp:revision>8</cp:revision>
  <dcterms:created xsi:type="dcterms:W3CDTF">2020-03-28T16:57:20Z</dcterms:created>
  <dcterms:modified xsi:type="dcterms:W3CDTF">2020-04-01T18:17:46Z</dcterms:modified>
</cp:coreProperties>
</file>