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1" r:id="rId8"/>
    <p:sldId id="267" r:id="rId9"/>
    <p:sldId id="266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7" name="Paantraštė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F39D8A-4BD5-4B65-B795-98D163C1B7CC}" type="datetimeFigureOut">
              <a:rPr lang="lt-LT" smtClean="0"/>
              <a:t>2020.05.25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390E95-0515-4736-9229-7CBE9C6EDABF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4000" dirty="0" smtClean="0"/>
              <a:t>“PELIUKŲ” GR. vaikų darbeliai</a:t>
            </a:r>
            <a:br>
              <a:rPr lang="lt-LT" sz="4000" dirty="0" smtClean="0"/>
            </a:br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dirty="0" smtClean="0"/>
              <a:t>Tema “ Graži mūsų šeimynėlė”</a:t>
            </a:r>
            <a:br>
              <a:rPr lang="lt-LT" sz="4000" dirty="0" smtClean="0"/>
            </a:br>
            <a:r>
              <a:rPr lang="lt-LT" sz="3100" dirty="0" smtClean="0"/>
              <a:t>2020-05-11 05-22</a:t>
            </a:r>
            <a:endParaRPr lang="lt-LT" sz="3100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lt-LT" dirty="0" smtClean="0"/>
          </a:p>
          <a:p>
            <a:pPr algn="ctr"/>
            <a:r>
              <a:rPr lang="lt-LT" sz="2800" dirty="0" smtClean="0"/>
              <a:t>Paruošė mokytoja Inga </a:t>
            </a:r>
            <a:r>
              <a:rPr lang="lt-LT" sz="2800" dirty="0" err="1" smtClean="0"/>
              <a:t>Vindigienė</a:t>
            </a:r>
            <a:endParaRPr lang="lt-L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imis\Desktop\99138476_2833724750010729_4951550740519714816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16424" cy="4824536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/>
              <a:t>Augustas mokosi</a:t>
            </a:r>
            <a:endParaRPr lang="lt-LT" sz="3600" dirty="0"/>
          </a:p>
        </p:txBody>
      </p:sp>
      <p:pic>
        <p:nvPicPr>
          <p:cNvPr id="1027" name="Picture 3" descr="C:\Users\Laimis\Desktop\99118081_2833724900010714_241302865113933414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600400" cy="470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aimis\Desktop\99083046_2833725290010675_2571866128112418816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6162" y="1412776"/>
            <a:ext cx="3560350" cy="5112568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6146" name="Picture 2" descr="C:\Users\Laimis\Desktop\99244043_2833725056677365_532641192129173913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6004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imis\Desktop\99011060_318019215852615_57781973879692984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74" y="1481137"/>
            <a:ext cx="5229497" cy="5229497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Beatričė šeimininkauja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imis\Desktop\99133561_276307913548331_13514617108037632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7334" y="1124744"/>
            <a:ext cx="5328592" cy="5328592"/>
          </a:xfrm>
          <a:prstGeom prst="rect">
            <a:avLst/>
          </a:prstGeom>
          <a:noFill/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/>
              <a:t>Beatričė pramogauja su šeima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dirty="0" smtClean="0"/>
              <a:t>Beatričė sprendžia kryžiažodį ir mokosi</a:t>
            </a:r>
            <a:endParaRPr lang="lt-LT" sz="3200" dirty="0"/>
          </a:p>
        </p:txBody>
      </p:sp>
      <p:pic>
        <p:nvPicPr>
          <p:cNvPr id="8194" name="Picture 2" descr="C:\Users\Laimis\Desktop\100630482_241031084007931_511725399759336243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C:\Users\Laimis\Desktop\98488806_722461765226078_17788020275187548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0486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/>
              <a:t>Beatričės žaidimai</a:t>
            </a:r>
            <a:endParaRPr lang="lt-LT" sz="3600" dirty="0"/>
          </a:p>
        </p:txBody>
      </p:sp>
      <p:pic>
        <p:nvPicPr>
          <p:cNvPr id="11266" name="Picture 2" descr="C:\Users\Laimis\Desktop\99011060_670909253761889_1830162229991833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19106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600" dirty="0" smtClean="0"/>
              <a:t>Aidas mokosi</a:t>
            </a:r>
            <a:endParaRPr lang="lt-LT" sz="3600" dirty="0"/>
          </a:p>
        </p:txBody>
      </p:sp>
      <p:pic>
        <p:nvPicPr>
          <p:cNvPr id="9218" name="Picture 2" descr="C:\Users\Laimis\Desktop\99244043_3232379296793842_348055292156785459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42586"/>
            <a:ext cx="4032448" cy="5421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Jėg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28</Words>
  <Application>Microsoft Office PowerPoint</Application>
  <PresentationFormat>Demonstracija ekrane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0" baseType="lpstr">
      <vt:lpstr>Konkursas</vt:lpstr>
      <vt:lpstr>“PELIUKŲ” GR. vaikų darbeliai  Tema “ Graži mūsų šeimynėlė” 2020-05-11 05-22</vt:lpstr>
      <vt:lpstr>Augustas mokosi</vt:lpstr>
      <vt:lpstr>Skaidrė 3</vt:lpstr>
      <vt:lpstr>Beatričė šeimininkauja</vt:lpstr>
      <vt:lpstr>Beatričė pramogauja su šeima</vt:lpstr>
      <vt:lpstr>Beatričė sprendžia kryžiažodį ir mokosi</vt:lpstr>
      <vt:lpstr>Skaidrė 7</vt:lpstr>
      <vt:lpstr>Beatričės žaidimai</vt:lpstr>
      <vt:lpstr>Aidas mokosi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Laimis</dc:creator>
  <cp:lastModifiedBy>Laimis</cp:lastModifiedBy>
  <cp:revision>4</cp:revision>
  <dcterms:created xsi:type="dcterms:W3CDTF">2020-05-25T07:57:56Z</dcterms:created>
  <dcterms:modified xsi:type="dcterms:W3CDTF">2020-05-25T08:36:20Z</dcterms:modified>
</cp:coreProperties>
</file>